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36D-CACD-464F-9F33-849F5959BE68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3607-C319-4ADF-94B4-1A2CC6FB94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917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36D-CACD-464F-9F33-849F5959BE68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3607-C319-4ADF-94B4-1A2CC6FB94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767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36D-CACD-464F-9F33-849F5959BE68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3607-C319-4ADF-94B4-1A2CC6FB94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197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36D-CACD-464F-9F33-849F5959BE68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3607-C319-4ADF-94B4-1A2CC6FB94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2196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36D-CACD-464F-9F33-849F5959BE68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3607-C319-4ADF-94B4-1A2CC6FB94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415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36D-CACD-464F-9F33-849F5959BE68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3607-C319-4ADF-94B4-1A2CC6FB94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4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36D-CACD-464F-9F33-849F5959BE68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3607-C319-4ADF-94B4-1A2CC6FB94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26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36D-CACD-464F-9F33-849F5959BE68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3607-C319-4ADF-94B4-1A2CC6FB94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35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36D-CACD-464F-9F33-849F5959BE68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3607-C319-4ADF-94B4-1A2CC6FB94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55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36D-CACD-464F-9F33-849F5959BE68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3607-C319-4ADF-94B4-1A2CC6FB94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728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36D-CACD-464F-9F33-849F5959BE68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3607-C319-4ADF-94B4-1A2CC6FB94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132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C536D-CACD-464F-9F33-849F5959BE68}" type="datetimeFigureOut">
              <a:rPr lang="en-GB" smtClean="0"/>
              <a:t>29/10/2024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A3607-C319-4ADF-94B4-1A2CC6FB94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75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2497187" cy="485955"/>
          </a:xfrm>
        </p:spPr>
        <p:txBody>
          <a:bodyPr>
            <a:normAutofit/>
          </a:bodyPr>
          <a:lstStyle/>
          <a:p>
            <a:r>
              <a:rPr lang="en-GB" sz="2000" dirty="0" smtClean="0"/>
              <a:t>What is CMARAC ?</a:t>
            </a:r>
            <a:endParaRPr lang="en-GB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7719" y="1033474"/>
            <a:ext cx="10238752" cy="1642732"/>
          </a:xfrm>
        </p:spPr>
        <p:txBody>
          <a:bodyPr>
            <a:normAutofit/>
          </a:bodyPr>
          <a:lstStyle/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Community Multi - Agency Risk Assessment Conference</a:t>
            </a:r>
            <a:b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A Partnership meeting where Adults who present a high risk or vulnerability with an ASB element within the community are discussed, managed and signposted.</a:t>
            </a:r>
          </a:p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Minutes and actions are taken and are used to demonstrate, support and safeguard with strategies encompassing vulnerability. A forum for partners to be accountable for their areas of business around safeguarding and to support those with high vulnerability.</a:t>
            </a:r>
          </a:p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Chaired by </a:t>
            </a:r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Inspector </a:t>
            </a:r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and Local Authority Community Safety Manager</a:t>
            </a:r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en-GB" sz="14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77333" y="2613902"/>
            <a:ext cx="2497187" cy="4944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2000" dirty="0" smtClean="0"/>
              <a:t>Who Can Refer in?</a:t>
            </a:r>
            <a:endParaRPr lang="en-GB" sz="2000" dirty="0"/>
          </a:p>
        </p:txBody>
      </p:sp>
      <p:sp>
        <p:nvSpPr>
          <p:cNvPr id="5" name="Content Placeholder 5"/>
          <p:cNvSpPr txBox="1">
            <a:spLocks/>
          </p:cNvSpPr>
          <p:nvPr/>
        </p:nvSpPr>
        <p:spPr>
          <a:xfrm>
            <a:off x="737719" y="3108391"/>
            <a:ext cx="5068721" cy="12411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Any partner within the community safety partnership e.g. Residential Social Landlord (Housing)</a:t>
            </a:r>
          </a:p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Mental Health Services</a:t>
            </a:r>
          </a:p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Dedicated Ward officers				</a:t>
            </a:r>
          </a:p>
        </p:txBody>
      </p:sp>
      <p:sp>
        <p:nvSpPr>
          <p:cNvPr id="6" name="Title 11"/>
          <p:cNvSpPr txBox="1">
            <a:spLocks/>
          </p:cNvSpPr>
          <p:nvPr/>
        </p:nvSpPr>
        <p:spPr>
          <a:xfrm>
            <a:off x="677333" y="4349496"/>
            <a:ext cx="1945097" cy="38452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2000" dirty="0" smtClean="0"/>
              <a:t>Refer for what?</a:t>
            </a:r>
            <a:endParaRPr lang="en-GB" sz="2000" dirty="0"/>
          </a:p>
        </p:txBody>
      </p:sp>
      <p:sp>
        <p:nvSpPr>
          <p:cNvPr id="7" name="Content Placeholder 12"/>
          <p:cNvSpPr txBox="1">
            <a:spLocks/>
          </p:cNvSpPr>
          <p:nvPr/>
        </p:nvSpPr>
        <p:spPr>
          <a:xfrm>
            <a:off x="737719" y="4773370"/>
            <a:ext cx="5309990" cy="16232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Anti Social Behaviour 							</a:t>
            </a:r>
          </a:p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Community Trigger							</a:t>
            </a:r>
          </a:p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Neighbourhood Disputes							</a:t>
            </a:r>
          </a:p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Cuckooing (abuse of vulnerable financial/physical/residence) Repeat Callers</a:t>
            </a:r>
          </a:p>
        </p:txBody>
      </p:sp>
      <p:sp>
        <p:nvSpPr>
          <p:cNvPr id="9" name="Content Placeholder 12"/>
          <p:cNvSpPr txBox="1">
            <a:spLocks/>
          </p:cNvSpPr>
          <p:nvPr/>
        </p:nvSpPr>
        <p:spPr>
          <a:xfrm>
            <a:off x="5806440" y="4758171"/>
            <a:ext cx="4184035" cy="1404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Hoarders</a:t>
            </a:r>
          </a:p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Mental Health Cases with an ASB overlap</a:t>
            </a:r>
          </a:p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Adult Vulnerability with an ASB overlap</a:t>
            </a:r>
          </a:p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Repeat Callers</a:t>
            </a:r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5806440" y="3120054"/>
            <a:ext cx="3714665" cy="1306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Local Authority ASB teams</a:t>
            </a:r>
          </a:p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Social Services			</a:t>
            </a:r>
          </a:p>
          <a:p>
            <a:r>
              <a:rPr lang="en-GB" sz="1400" dirty="0" smtClean="0">
                <a:solidFill>
                  <a:schemeClr val="bg2">
                    <a:lumMod val="50000"/>
                  </a:schemeClr>
                </a:solidFill>
              </a:rPr>
              <a:t>Third party providers (Charities)</a:t>
            </a:r>
            <a:endParaRPr lang="en-GB" sz="14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r="44585"/>
          <a:stretch/>
        </p:blipFill>
        <p:spPr>
          <a:xfrm>
            <a:off x="8455882" y="189437"/>
            <a:ext cx="3069186" cy="81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26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EC6E6495AEF640BFC2856B684C7B5E" ma:contentTypeVersion="17" ma:contentTypeDescription="Create a new document." ma:contentTypeScope="" ma:versionID="835b29cb5d554851cde4543c7b945703">
  <xsd:schema xmlns:xsd="http://www.w3.org/2001/XMLSchema" xmlns:xs="http://www.w3.org/2001/XMLSchema" xmlns:p="http://schemas.microsoft.com/office/2006/metadata/properties" xmlns:ns3="e5683e0f-6ac1-46d5-9649-97f74011920d" xmlns:ns4="bc898025-7877-490a-96ab-46361ab9be9b" targetNamespace="http://schemas.microsoft.com/office/2006/metadata/properties" ma:root="true" ma:fieldsID="c79231a95b9a3769d9c3b9095a4deb23" ns3:_="" ns4:_="">
    <xsd:import namespace="e5683e0f-6ac1-46d5-9649-97f74011920d"/>
    <xsd:import namespace="bc898025-7877-490a-96ab-46361ab9be9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_activity" minOccurs="0"/>
                <xsd:element ref="ns4:MediaLengthInSeconds" minOccurs="0"/>
                <xsd:element ref="ns4:MediaServiceObjectDetectorVersions" minOccurs="0"/>
                <xsd:element ref="ns4:MediaServiceSearchPropertie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683e0f-6ac1-46d5-9649-97f74011920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898025-7877-490a-96ab-46361ab9be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c898025-7877-490a-96ab-46361ab9be9b" xsi:nil="true"/>
  </documentManagement>
</p:properties>
</file>

<file path=customXml/itemProps1.xml><?xml version="1.0" encoding="utf-8"?>
<ds:datastoreItem xmlns:ds="http://schemas.openxmlformats.org/officeDocument/2006/customXml" ds:itemID="{C08617D1-C726-4408-86EC-AFD423D321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683e0f-6ac1-46d5-9649-97f74011920d"/>
    <ds:schemaRef ds:uri="bc898025-7877-490a-96ab-46361ab9be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878E6E-55F9-4204-8114-647EB42622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F70E75-22C9-460A-8844-D9946AACCE92}">
  <ds:schemaRefs>
    <ds:schemaRef ds:uri="http://purl.org/dc/terms/"/>
    <ds:schemaRef ds:uri="http://purl.org/dc/elements/1.1/"/>
    <ds:schemaRef ds:uri="http://www.w3.org/XML/1998/namespace"/>
    <ds:schemaRef ds:uri="e5683e0f-6ac1-46d5-9649-97f74011920d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bc898025-7877-490a-96ab-46361ab9be9b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191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 3</vt:lpstr>
      <vt:lpstr>Office Theme</vt:lpstr>
      <vt:lpstr>What is CMARAC ?</vt:lpstr>
    </vt:vector>
  </TitlesOfParts>
  <Company>MPS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CMARAC ?</dc:title>
  <dc:creator>Constantinou Bobbie - NA-CU</dc:creator>
  <cp:lastModifiedBy>Constantinou Bobbie - NA-CU</cp:lastModifiedBy>
  <cp:revision>1</cp:revision>
  <dcterms:created xsi:type="dcterms:W3CDTF">2024-10-29T14:25:53Z</dcterms:created>
  <dcterms:modified xsi:type="dcterms:W3CDTF">2024-10-29T14:27:10Z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0x01010048EC6E6495AEF640BFC2856B684C7B5E</vt:lpwstr>
  </property>
</Properties>
</file>