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 id="2147483965" r:id="rId2"/>
    <p:sldMasterId id="2147483976" r:id="rId3"/>
  </p:sldMasterIdLst>
  <p:notesMasterIdLst>
    <p:notesMasterId r:id="rId14"/>
  </p:notesMasterIdLst>
  <p:handoutMasterIdLst>
    <p:handoutMasterId r:id="rId15"/>
  </p:handoutMasterIdLst>
  <p:sldIdLst>
    <p:sldId id="287" r:id="rId4"/>
    <p:sldId id="286" r:id="rId5"/>
    <p:sldId id="282" r:id="rId6"/>
    <p:sldId id="288" r:id="rId7"/>
    <p:sldId id="289" r:id="rId8"/>
    <p:sldId id="290" r:id="rId9"/>
    <p:sldId id="259" r:id="rId10"/>
    <p:sldId id="279" r:id="rId11"/>
    <p:sldId id="285" r:id="rId12"/>
    <p:sldId id="291" r:id="rId13"/>
  </p:sldIdLst>
  <p:sldSz cx="12192000" cy="6858000"/>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s, Paul" initials="D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C5"/>
    <a:srgbClr val="FFB81B"/>
    <a:srgbClr val="003087"/>
    <a:srgbClr val="005EB8"/>
    <a:srgbClr val="4D4D4C"/>
    <a:srgbClr val="006AB4"/>
    <a:srgbClr val="009999"/>
    <a:srgbClr val="33CCCC"/>
    <a:srgbClr val="C10071"/>
    <a:srgbClr val="0036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A39C9A-C2B7-403D-AFAF-412739592DF6}" v="59" dt="2024-09-04T11:03:49.2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274" autoAdjust="0"/>
    <p:restoredTop sz="96966" autoAdjust="0"/>
  </p:normalViewPr>
  <p:slideViewPr>
    <p:cSldViewPr snapToGrid="0">
      <p:cViewPr varScale="1">
        <p:scale>
          <a:sx n="67" d="100"/>
          <a:sy n="67" d="100"/>
        </p:scale>
        <p:origin x="1000" y="44"/>
      </p:cViewPr>
      <p:guideLst>
        <p:guide orient="horz" pos="2160"/>
        <p:guide pos="3840"/>
      </p:guideLst>
    </p:cSldViewPr>
  </p:slideViewPr>
  <p:outlineViewPr>
    <p:cViewPr>
      <p:scale>
        <a:sx n="33" d="100"/>
        <a:sy n="33" d="100"/>
      </p:scale>
      <p:origin x="0" y="-764"/>
    </p:cViewPr>
  </p:outlineViewPr>
  <p:notesTextViewPr>
    <p:cViewPr>
      <p:scale>
        <a:sx n="125" d="100"/>
        <a:sy n="125" d="100"/>
      </p:scale>
      <p:origin x="0" y="0"/>
    </p:cViewPr>
  </p:notesTextViewPr>
  <p:sorterViewPr>
    <p:cViewPr>
      <p:scale>
        <a:sx n="100" d="100"/>
        <a:sy n="100" d="100"/>
      </p:scale>
      <p:origin x="0" y="-3030"/>
    </p:cViewPr>
  </p:sorterViewPr>
  <p:notesViewPr>
    <p:cSldViewPr snapToGrid="0">
      <p:cViewPr varScale="1">
        <p:scale>
          <a:sx n="110" d="100"/>
          <a:sy n="110" d="100"/>
        </p:scale>
        <p:origin x="5352"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ather Wilson" userId="74cebf94-26c9-4805-a33d-b1b36711dcae" providerId="ADAL" clId="{CCA39C9A-C2B7-403D-AFAF-412739592DF6}"/>
    <pc:docChg chg="undo custSel addSld delSld modSld sldOrd">
      <pc:chgData name="Heather Wilson" userId="74cebf94-26c9-4805-a33d-b1b36711dcae" providerId="ADAL" clId="{CCA39C9A-C2B7-403D-AFAF-412739592DF6}" dt="2024-09-17T09:44:06.532" v="7238" actId="255"/>
      <pc:docMkLst>
        <pc:docMk/>
      </pc:docMkLst>
      <pc:sldChg chg="modSp del mod">
        <pc:chgData name="Heather Wilson" userId="74cebf94-26c9-4805-a33d-b1b36711dcae" providerId="ADAL" clId="{CCA39C9A-C2B7-403D-AFAF-412739592DF6}" dt="2024-09-03T13:23:14.734" v="1151" actId="47"/>
        <pc:sldMkLst>
          <pc:docMk/>
          <pc:sldMk cId="2097163153" sldId="256"/>
        </pc:sldMkLst>
        <pc:spChg chg="mod">
          <ac:chgData name="Heather Wilson" userId="74cebf94-26c9-4805-a33d-b1b36711dcae" providerId="ADAL" clId="{CCA39C9A-C2B7-403D-AFAF-412739592DF6}" dt="2024-09-03T13:23:05.070" v="1150" actId="14100"/>
          <ac:spMkLst>
            <pc:docMk/>
            <pc:sldMk cId="2097163153" sldId="256"/>
            <ac:spMk id="5" creationId="{7FD00B00-6A83-655C-3505-6E2DB9A8BE55}"/>
          </ac:spMkLst>
        </pc:spChg>
      </pc:sldChg>
      <pc:sldChg chg="addSp delSp modSp add mod ord setBg">
        <pc:chgData name="Heather Wilson" userId="74cebf94-26c9-4805-a33d-b1b36711dcae" providerId="ADAL" clId="{CCA39C9A-C2B7-403D-AFAF-412739592DF6}" dt="2024-09-17T09:44:06.532" v="7238" actId="255"/>
        <pc:sldMkLst>
          <pc:docMk/>
          <pc:sldMk cId="0" sldId="259"/>
        </pc:sldMkLst>
        <pc:spChg chg="add mod">
          <ac:chgData name="Heather Wilson" userId="74cebf94-26c9-4805-a33d-b1b36711dcae" providerId="ADAL" clId="{CCA39C9A-C2B7-403D-AFAF-412739592DF6}" dt="2024-09-17T09:44:06.532" v="7238" actId="255"/>
          <ac:spMkLst>
            <pc:docMk/>
            <pc:sldMk cId="0" sldId="259"/>
            <ac:spMk id="144" creationId="{00000000-0000-0000-0000-000000000000}"/>
          </ac:spMkLst>
        </pc:spChg>
        <pc:spChg chg="add del">
          <ac:chgData name="Heather Wilson" userId="74cebf94-26c9-4805-a33d-b1b36711dcae" providerId="ADAL" clId="{CCA39C9A-C2B7-403D-AFAF-412739592DF6}" dt="2024-09-04T11:10:50.158" v="5399" actId="26606"/>
          <ac:spMkLst>
            <pc:docMk/>
            <pc:sldMk cId="0" sldId="259"/>
            <ac:spMk id="149" creationId="{DBF61EA3-B236-439E-9C0B-340980D56BEE}"/>
          </ac:spMkLst>
        </pc:spChg>
        <pc:spChg chg="add del">
          <ac:chgData name="Heather Wilson" userId="74cebf94-26c9-4805-a33d-b1b36711dcae" providerId="ADAL" clId="{CCA39C9A-C2B7-403D-AFAF-412739592DF6}" dt="2024-09-04T11:10:50.158" v="5399" actId="26606"/>
          <ac:spMkLst>
            <pc:docMk/>
            <pc:sldMk cId="0" sldId="259"/>
            <ac:spMk id="155" creationId="{E659831F-0D9A-4C63-9EBB-8435B85A440F}"/>
          </ac:spMkLst>
        </pc:spChg>
        <pc:spChg chg="add del">
          <ac:chgData name="Heather Wilson" userId="74cebf94-26c9-4805-a33d-b1b36711dcae" providerId="ADAL" clId="{CCA39C9A-C2B7-403D-AFAF-412739592DF6}" dt="2024-09-17T09:41:31.479" v="7224" actId="26606"/>
          <ac:spMkLst>
            <pc:docMk/>
            <pc:sldMk cId="0" sldId="259"/>
            <ac:spMk id="157" creationId="{8D1AA55E-40D5-461B-A5A8-4AE8AAB71B08}"/>
          </ac:spMkLst>
        </pc:spChg>
        <pc:spChg chg="add">
          <ac:chgData name="Heather Wilson" userId="74cebf94-26c9-4805-a33d-b1b36711dcae" providerId="ADAL" clId="{CCA39C9A-C2B7-403D-AFAF-412739592DF6}" dt="2024-09-17T09:41:31.479" v="7224" actId="26606"/>
          <ac:spMkLst>
            <pc:docMk/>
            <pc:sldMk cId="0" sldId="259"/>
            <ac:spMk id="165" creationId="{100EDD19-6802-4EC3-95CE-CFFAB042CFD6}"/>
          </ac:spMkLst>
        </pc:spChg>
        <pc:spChg chg="add">
          <ac:chgData name="Heather Wilson" userId="74cebf94-26c9-4805-a33d-b1b36711dcae" providerId="ADAL" clId="{CCA39C9A-C2B7-403D-AFAF-412739592DF6}" dt="2024-09-17T09:41:31.479" v="7224" actId="26606"/>
          <ac:spMkLst>
            <pc:docMk/>
            <pc:sldMk cId="0" sldId="259"/>
            <ac:spMk id="167" creationId="{DB17E863-922E-4C26-BD64-E8FD41D28661}"/>
          </ac:spMkLst>
        </pc:spChg>
        <pc:grpChg chg="add del">
          <ac:chgData name="Heather Wilson" userId="74cebf94-26c9-4805-a33d-b1b36711dcae" providerId="ADAL" clId="{CCA39C9A-C2B7-403D-AFAF-412739592DF6}" dt="2024-09-04T11:10:50.158" v="5399" actId="26606"/>
          <ac:grpSpMkLst>
            <pc:docMk/>
            <pc:sldMk cId="0" sldId="259"/>
            <ac:grpSpMk id="151" creationId="{28FAF094-D087-493F-8DF9-A486C2D6BBAA}"/>
          </ac:grpSpMkLst>
        </pc:grpChg>
        <pc:grpChg chg="add del">
          <ac:chgData name="Heather Wilson" userId="74cebf94-26c9-4805-a33d-b1b36711dcae" providerId="ADAL" clId="{CCA39C9A-C2B7-403D-AFAF-412739592DF6}" dt="2024-09-17T09:41:31.479" v="7224" actId="26606"/>
          <ac:grpSpMkLst>
            <pc:docMk/>
            <pc:sldMk cId="0" sldId="259"/>
            <ac:grpSpMk id="159" creationId="{78350D8D-73D6-4132-89B5-DD52F3962A76}"/>
          </ac:grpSpMkLst>
        </pc:grpChg>
        <pc:cxnChg chg="add del">
          <ac:chgData name="Heather Wilson" userId="74cebf94-26c9-4805-a33d-b1b36711dcae" providerId="ADAL" clId="{CCA39C9A-C2B7-403D-AFAF-412739592DF6}" dt="2024-09-17T09:41:31.479" v="7224" actId="26606"/>
          <ac:cxnSpMkLst>
            <pc:docMk/>
            <pc:sldMk cId="0" sldId="259"/>
            <ac:cxnSpMk id="158" creationId="{7EB498BD-8089-4626-91EA-4978EBEF535E}"/>
          </ac:cxnSpMkLst>
        </pc:cxnChg>
      </pc:sldChg>
      <pc:sldChg chg="addSp modSp del mod setBg">
        <pc:chgData name="Heather Wilson" userId="74cebf94-26c9-4805-a33d-b1b36711dcae" providerId="ADAL" clId="{CCA39C9A-C2B7-403D-AFAF-412739592DF6}" dt="2024-09-03T14:33:59.150" v="5040" actId="47"/>
        <pc:sldMkLst>
          <pc:docMk/>
          <pc:sldMk cId="3541907487" sldId="269"/>
        </pc:sldMkLst>
        <pc:spChg chg="mod">
          <ac:chgData name="Heather Wilson" userId="74cebf94-26c9-4805-a33d-b1b36711dcae" providerId="ADAL" clId="{CCA39C9A-C2B7-403D-AFAF-412739592DF6}" dt="2024-08-18T13:50:58.956" v="205" actId="26606"/>
          <ac:spMkLst>
            <pc:docMk/>
            <pc:sldMk cId="3541907487" sldId="269"/>
            <ac:spMk id="5" creationId="{039B27B5-17CC-751F-EA75-A885A5E9F422}"/>
          </ac:spMkLst>
        </pc:spChg>
        <pc:spChg chg="mod">
          <ac:chgData name="Heather Wilson" userId="74cebf94-26c9-4805-a33d-b1b36711dcae" providerId="ADAL" clId="{CCA39C9A-C2B7-403D-AFAF-412739592DF6}" dt="2024-08-18T13:50:58.956" v="205" actId="26606"/>
          <ac:spMkLst>
            <pc:docMk/>
            <pc:sldMk cId="3541907487" sldId="269"/>
            <ac:spMk id="6" creationId="{57EB2354-3977-08AA-3656-8A04DF64AED3}"/>
          </ac:spMkLst>
        </pc:spChg>
        <pc:spChg chg="mod ord">
          <ac:chgData name="Heather Wilson" userId="74cebf94-26c9-4805-a33d-b1b36711dcae" providerId="ADAL" clId="{CCA39C9A-C2B7-403D-AFAF-412739592DF6}" dt="2024-08-18T13:50:58.956" v="205" actId="26606"/>
          <ac:spMkLst>
            <pc:docMk/>
            <pc:sldMk cId="3541907487" sldId="269"/>
            <ac:spMk id="7" creationId="{BE8568E8-6B01-AF40-9C2E-9C993C4FC6CC}"/>
          </ac:spMkLst>
        </pc:spChg>
        <pc:spChg chg="add">
          <ac:chgData name="Heather Wilson" userId="74cebf94-26c9-4805-a33d-b1b36711dcae" providerId="ADAL" clId="{CCA39C9A-C2B7-403D-AFAF-412739592DF6}" dt="2024-08-18T13:50:58.956" v="205" actId="26606"/>
          <ac:spMkLst>
            <pc:docMk/>
            <pc:sldMk cId="3541907487" sldId="269"/>
            <ac:spMk id="12" creationId="{BACC6370-2D7E-4714-9D71-7542949D7D5D}"/>
          </ac:spMkLst>
        </pc:spChg>
        <pc:spChg chg="add">
          <ac:chgData name="Heather Wilson" userId="74cebf94-26c9-4805-a33d-b1b36711dcae" providerId="ADAL" clId="{CCA39C9A-C2B7-403D-AFAF-412739592DF6}" dt="2024-08-18T13:50:58.956" v="205" actId="26606"/>
          <ac:spMkLst>
            <pc:docMk/>
            <pc:sldMk cId="3541907487" sldId="269"/>
            <ac:spMk id="14" creationId="{F68B3F68-107C-434F-AA38-110D5EA91B85}"/>
          </ac:spMkLst>
        </pc:spChg>
        <pc:spChg chg="add">
          <ac:chgData name="Heather Wilson" userId="74cebf94-26c9-4805-a33d-b1b36711dcae" providerId="ADAL" clId="{CCA39C9A-C2B7-403D-AFAF-412739592DF6}" dt="2024-08-18T13:50:58.956" v="205" actId="26606"/>
          <ac:spMkLst>
            <pc:docMk/>
            <pc:sldMk cId="3541907487" sldId="269"/>
            <ac:spMk id="16" creationId="{AAD0DBB9-1A4B-4391-81D4-CB19F9AB918A}"/>
          </ac:spMkLst>
        </pc:spChg>
        <pc:spChg chg="add">
          <ac:chgData name="Heather Wilson" userId="74cebf94-26c9-4805-a33d-b1b36711dcae" providerId="ADAL" clId="{CCA39C9A-C2B7-403D-AFAF-412739592DF6}" dt="2024-08-18T13:50:58.956" v="205" actId="26606"/>
          <ac:spMkLst>
            <pc:docMk/>
            <pc:sldMk cId="3541907487" sldId="269"/>
            <ac:spMk id="18" creationId="{063BBA22-50EA-4C4D-BE05-F1CE4E63AA56}"/>
          </ac:spMkLst>
        </pc:spChg>
      </pc:sldChg>
      <pc:sldChg chg="addSp delSp modSp del mod">
        <pc:chgData name="Heather Wilson" userId="74cebf94-26c9-4805-a33d-b1b36711dcae" providerId="ADAL" clId="{CCA39C9A-C2B7-403D-AFAF-412739592DF6}" dt="2024-09-03T14:34:01.009" v="5041" actId="47"/>
        <pc:sldMkLst>
          <pc:docMk/>
          <pc:sldMk cId="604460826" sldId="270"/>
        </pc:sldMkLst>
        <pc:spChg chg="mod">
          <ac:chgData name="Heather Wilson" userId="74cebf94-26c9-4805-a33d-b1b36711dcae" providerId="ADAL" clId="{CCA39C9A-C2B7-403D-AFAF-412739592DF6}" dt="2024-08-18T11:23:11.784" v="80" actId="14100"/>
          <ac:spMkLst>
            <pc:docMk/>
            <pc:sldMk cId="604460826" sldId="270"/>
            <ac:spMk id="2" creationId="{3050C3E3-C104-7CC5-F45C-1427F255B37D}"/>
          </ac:spMkLst>
        </pc:spChg>
        <pc:spChg chg="del">
          <ac:chgData name="Heather Wilson" userId="74cebf94-26c9-4805-a33d-b1b36711dcae" providerId="ADAL" clId="{CCA39C9A-C2B7-403D-AFAF-412739592DF6}" dt="2024-08-18T13:51:18.506" v="206" actId="26606"/>
          <ac:spMkLst>
            <pc:docMk/>
            <pc:sldMk cId="604460826" sldId="270"/>
            <ac:spMk id="3" creationId="{830D2F04-F52A-F0C1-2F3E-871373F23635}"/>
          </ac:spMkLst>
        </pc:spChg>
        <pc:spChg chg="mod">
          <ac:chgData name="Heather Wilson" userId="74cebf94-26c9-4805-a33d-b1b36711dcae" providerId="ADAL" clId="{CCA39C9A-C2B7-403D-AFAF-412739592DF6}" dt="2024-08-18T11:23:50.774" v="85" actId="207"/>
          <ac:spMkLst>
            <pc:docMk/>
            <pc:sldMk cId="604460826" sldId="270"/>
            <ac:spMk id="4" creationId="{8345B3A1-3751-9ECD-5E6F-725E5553D4F2}"/>
          </ac:spMkLst>
        </pc:spChg>
        <pc:graphicFrameChg chg="add">
          <ac:chgData name="Heather Wilson" userId="74cebf94-26c9-4805-a33d-b1b36711dcae" providerId="ADAL" clId="{CCA39C9A-C2B7-403D-AFAF-412739592DF6}" dt="2024-08-18T13:51:18.506" v="206" actId="26606"/>
          <ac:graphicFrameMkLst>
            <pc:docMk/>
            <pc:sldMk cId="604460826" sldId="270"/>
            <ac:graphicFrameMk id="6" creationId="{8DCDD65B-5150-21F4-5E20-53609A169E20}"/>
          </ac:graphicFrameMkLst>
        </pc:graphicFrameChg>
      </pc:sldChg>
      <pc:sldChg chg="del">
        <pc:chgData name="Heather Wilson" userId="74cebf94-26c9-4805-a33d-b1b36711dcae" providerId="ADAL" clId="{CCA39C9A-C2B7-403D-AFAF-412739592DF6}" dt="2024-09-17T09:40:41.707" v="7220" actId="47"/>
        <pc:sldMkLst>
          <pc:docMk/>
          <pc:sldMk cId="1253452253" sldId="271"/>
        </pc:sldMkLst>
      </pc:sldChg>
      <pc:sldChg chg="del">
        <pc:chgData name="Heather Wilson" userId="74cebf94-26c9-4805-a33d-b1b36711dcae" providerId="ADAL" clId="{CCA39C9A-C2B7-403D-AFAF-412739592DF6}" dt="2024-09-17T09:40:46.585" v="7223" actId="47"/>
        <pc:sldMkLst>
          <pc:docMk/>
          <pc:sldMk cId="4221028760" sldId="274"/>
        </pc:sldMkLst>
      </pc:sldChg>
      <pc:sldChg chg="del">
        <pc:chgData name="Heather Wilson" userId="74cebf94-26c9-4805-a33d-b1b36711dcae" providerId="ADAL" clId="{CCA39C9A-C2B7-403D-AFAF-412739592DF6}" dt="2024-09-17T09:40:44.468" v="7221" actId="47"/>
        <pc:sldMkLst>
          <pc:docMk/>
          <pc:sldMk cId="987700679" sldId="275"/>
        </pc:sldMkLst>
      </pc:sldChg>
      <pc:sldChg chg="del">
        <pc:chgData name="Heather Wilson" userId="74cebf94-26c9-4805-a33d-b1b36711dcae" providerId="ADAL" clId="{CCA39C9A-C2B7-403D-AFAF-412739592DF6}" dt="2024-09-17T09:40:45.494" v="7222" actId="47"/>
        <pc:sldMkLst>
          <pc:docMk/>
          <pc:sldMk cId="3352121534" sldId="276"/>
        </pc:sldMkLst>
      </pc:sldChg>
      <pc:sldChg chg="addSp modSp del mod setBg">
        <pc:chgData name="Heather Wilson" userId="74cebf94-26c9-4805-a33d-b1b36711dcae" providerId="ADAL" clId="{CCA39C9A-C2B7-403D-AFAF-412739592DF6}" dt="2024-09-04T12:42:59.140" v="5472" actId="47"/>
        <pc:sldMkLst>
          <pc:docMk/>
          <pc:sldMk cId="2252026493" sldId="277"/>
        </pc:sldMkLst>
        <pc:spChg chg="mod">
          <ac:chgData name="Heather Wilson" userId="74cebf94-26c9-4805-a33d-b1b36711dcae" providerId="ADAL" clId="{CCA39C9A-C2B7-403D-AFAF-412739592DF6}" dt="2024-08-18T13:51:36.911" v="207" actId="26606"/>
          <ac:spMkLst>
            <pc:docMk/>
            <pc:sldMk cId="2252026493" sldId="277"/>
            <ac:spMk id="2" creationId="{F0A8DC87-625B-A4AA-0802-39B2477DD9BA}"/>
          </ac:spMkLst>
        </pc:spChg>
        <pc:spChg chg="mod">
          <ac:chgData name="Heather Wilson" userId="74cebf94-26c9-4805-a33d-b1b36711dcae" providerId="ADAL" clId="{CCA39C9A-C2B7-403D-AFAF-412739592DF6}" dt="2024-08-18T13:51:36.911" v="207" actId="26606"/>
          <ac:spMkLst>
            <pc:docMk/>
            <pc:sldMk cId="2252026493" sldId="277"/>
            <ac:spMk id="3" creationId="{E6AA013A-D137-EBC1-6786-76BC7B4FA5CE}"/>
          </ac:spMkLst>
        </pc:spChg>
        <pc:spChg chg="add">
          <ac:chgData name="Heather Wilson" userId="74cebf94-26c9-4805-a33d-b1b36711dcae" providerId="ADAL" clId="{CCA39C9A-C2B7-403D-AFAF-412739592DF6}" dt="2024-08-18T13:51:36.911" v="207" actId="26606"/>
          <ac:spMkLst>
            <pc:docMk/>
            <pc:sldMk cId="2252026493" sldId="277"/>
            <ac:spMk id="8" creationId="{09588DA8-065E-4F6F-8EFD-43104AB2E0CF}"/>
          </ac:spMkLst>
        </pc:spChg>
        <pc:spChg chg="add">
          <ac:chgData name="Heather Wilson" userId="74cebf94-26c9-4805-a33d-b1b36711dcae" providerId="ADAL" clId="{CCA39C9A-C2B7-403D-AFAF-412739592DF6}" dt="2024-08-18T13:51:36.911" v="207" actId="26606"/>
          <ac:spMkLst>
            <pc:docMk/>
            <pc:sldMk cId="2252026493" sldId="277"/>
            <ac:spMk id="10" creationId="{C4285719-470E-454C-AF62-8323075F1F5B}"/>
          </ac:spMkLst>
        </pc:spChg>
        <pc:spChg chg="add">
          <ac:chgData name="Heather Wilson" userId="74cebf94-26c9-4805-a33d-b1b36711dcae" providerId="ADAL" clId="{CCA39C9A-C2B7-403D-AFAF-412739592DF6}" dt="2024-08-18T13:51:36.911" v="207" actId="26606"/>
          <ac:spMkLst>
            <pc:docMk/>
            <pc:sldMk cId="2252026493" sldId="277"/>
            <ac:spMk id="12" creationId="{CD9FE4EF-C4D8-49A0-B2FF-81D8DB7D8A24}"/>
          </ac:spMkLst>
        </pc:spChg>
        <pc:spChg chg="add">
          <ac:chgData name="Heather Wilson" userId="74cebf94-26c9-4805-a33d-b1b36711dcae" providerId="ADAL" clId="{CCA39C9A-C2B7-403D-AFAF-412739592DF6}" dt="2024-08-18T13:51:36.911" v="207" actId="26606"/>
          <ac:spMkLst>
            <pc:docMk/>
            <pc:sldMk cId="2252026493" sldId="277"/>
            <ac:spMk id="14" creationId="{4300840D-0A0B-4512-BACA-B439D5B9C57C}"/>
          </ac:spMkLst>
        </pc:spChg>
        <pc:spChg chg="add">
          <ac:chgData name="Heather Wilson" userId="74cebf94-26c9-4805-a33d-b1b36711dcae" providerId="ADAL" clId="{CCA39C9A-C2B7-403D-AFAF-412739592DF6}" dt="2024-08-18T13:51:36.911" v="207" actId="26606"/>
          <ac:spMkLst>
            <pc:docMk/>
            <pc:sldMk cId="2252026493" sldId="277"/>
            <ac:spMk id="16" creationId="{D2B78728-A580-49A7-84F9-6EF6F583ADE0}"/>
          </ac:spMkLst>
        </pc:spChg>
        <pc:spChg chg="add">
          <ac:chgData name="Heather Wilson" userId="74cebf94-26c9-4805-a33d-b1b36711dcae" providerId="ADAL" clId="{CCA39C9A-C2B7-403D-AFAF-412739592DF6}" dt="2024-08-18T13:51:36.911" v="207" actId="26606"/>
          <ac:spMkLst>
            <pc:docMk/>
            <pc:sldMk cId="2252026493" sldId="277"/>
            <ac:spMk id="18" creationId="{38FAA1A1-D861-433F-88FA-1E9D6FD31D11}"/>
          </ac:spMkLst>
        </pc:spChg>
        <pc:spChg chg="add">
          <ac:chgData name="Heather Wilson" userId="74cebf94-26c9-4805-a33d-b1b36711dcae" providerId="ADAL" clId="{CCA39C9A-C2B7-403D-AFAF-412739592DF6}" dt="2024-08-18T13:51:36.911" v="207" actId="26606"/>
          <ac:spMkLst>
            <pc:docMk/>
            <pc:sldMk cId="2252026493" sldId="277"/>
            <ac:spMk id="20" creationId="{8D71EDA1-87BF-4D5D-AB79-F346FD19278A}"/>
          </ac:spMkLst>
        </pc:spChg>
      </pc:sldChg>
      <pc:sldChg chg="addSp modSp del mod setBg">
        <pc:chgData name="Heather Wilson" userId="74cebf94-26c9-4805-a33d-b1b36711dcae" providerId="ADAL" clId="{CCA39C9A-C2B7-403D-AFAF-412739592DF6}" dt="2024-09-04T12:43:04.110" v="5473" actId="47"/>
        <pc:sldMkLst>
          <pc:docMk/>
          <pc:sldMk cId="2422771652" sldId="278"/>
        </pc:sldMkLst>
        <pc:spChg chg="mod">
          <ac:chgData name="Heather Wilson" userId="74cebf94-26c9-4805-a33d-b1b36711dcae" providerId="ADAL" clId="{CCA39C9A-C2B7-403D-AFAF-412739592DF6}" dt="2024-08-18T13:51:44.054" v="208" actId="26606"/>
          <ac:spMkLst>
            <pc:docMk/>
            <pc:sldMk cId="2422771652" sldId="278"/>
            <ac:spMk id="2" creationId="{C194C104-27CE-A9E2-5AEF-CDB0655A8DE5}"/>
          </ac:spMkLst>
        </pc:spChg>
        <pc:spChg chg="mod">
          <ac:chgData name="Heather Wilson" userId="74cebf94-26c9-4805-a33d-b1b36711dcae" providerId="ADAL" clId="{CCA39C9A-C2B7-403D-AFAF-412739592DF6}" dt="2024-08-18T13:51:44.054" v="208" actId="26606"/>
          <ac:spMkLst>
            <pc:docMk/>
            <pc:sldMk cId="2422771652" sldId="278"/>
            <ac:spMk id="3" creationId="{9EF66F1C-1AAB-7D6B-4427-149283090688}"/>
          </ac:spMkLst>
        </pc:spChg>
        <pc:spChg chg="add">
          <ac:chgData name="Heather Wilson" userId="74cebf94-26c9-4805-a33d-b1b36711dcae" providerId="ADAL" clId="{CCA39C9A-C2B7-403D-AFAF-412739592DF6}" dt="2024-08-18T13:51:44.054" v="208" actId="26606"/>
          <ac:spMkLst>
            <pc:docMk/>
            <pc:sldMk cId="2422771652" sldId="278"/>
            <ac:spMk id="8" creationId="{09588DA8-065E-4F6F-8EFD-43104AB2E0CF}"/>
          </ac:spMkLst>
        </pc:spChg>
        <pc:spChg chg="add">
          <ac:chgData name="Heather Wilson" userId="74cebf94-26c9-4805-a33d-b1b36711dcae" providerId="ADAL" clId="{CCA39C9A-C2B7-403D-AFAF-412739592DF6}" dt="2024-08-18T13:51:44.054" v="208" actId="26606"/>
          <ac:spMkLst>
            <pc:docMk/>
            <pc:sldMk cId="2422771652" sldId="278"/>
            <ac:spMk id="10" creationId="{C4285719-470E-454C-AF62-8323075F1F5B}"/>
          </ac:spMkLst>
        </pc:spChg>
        <pc:spChg chg="add">
          <ac:chgData name="Heather Wilson" userId="74cebf94-26c9-4805-a33d-b1b36711dcae" providerId="ADAL" clId="{CCA39C9A-C2B7-403D-AFAF-412739592DF6}" dt="2024-08-18T13:51:44.054" v="208" actId="26606"/>
          <ac:spMkLst>
            <pc:docMk/>
            <pc:sldMk cId="2422771652" sldId="278"/>
            <ac:spMk id="12" creationId="{CD9FE4EF-C4D8-49A0-B2FF-81D8DB7D8A24}"/>
          </ac:spMkLst>
        </pc:spChg>
        <pc:spChg chg="add">
          <ac:chgData name="Heather Wilson" userId="74cebf94-26c9-4805-a33d-b1b36711dcae" providerId="ADAL" clId="{CCA39C9A-C2B7-403D-AFAF-412739592DF6}" dt="2024-08-18T13:51:44.054" v="208" actId="26606"/>
          <ac:spMkLst>
            <pc:docMk/>
            <pc:sldMk cId="2422771652" sldId="278"/>
            <ac:spMk id="14" creationId="{4300840D-0A0B-4512-BACA-B439D5B9C57C}"/>
          </ac:spMkLst>
        </pc:spChg>
        <pc:spChg chg="add">
          <ac:chgData name="Heather Wilson" userId="74cebf94-26c9-4805-a33d-b1b36711dcae" providerId="ADAL" clId="{CCA39C9A-C2B7-403D-AFAF-412739592DF6}" dt="2024-08-18T13:51:44.054" v="208" actId="26606"/>
          <ac:spMkLst>
            <pc:docMk/>
            <pc:sldMk cId="2422771652" sldId="278"/>
            <ac:spMk id="16" creationId="{D2B78728-A580-49A7-84F9-6EF6F583ADE0}"/>
          </ac:spMkLst>
        </pc:spChg>
        <pc:spChg chg="add">
          <ac:chgData name="Heather Wilson" userId="74cebf94-26c9-4805-a33d-b1b36711dcae" providerId="ADAL" clId="{CCA39C9A-C2B7-403D-AFAF-412739592DF6}" dt="2024-08-18T13:51:44.054" v="208" actId="26606"/>
          <ac:spMkLst>
            <pc:docMk/>
            <pc:sldMk cId="2422771652" sldId="278"/>
            <ac:spMk id="18" creationId="{38FAA1A1-D861-433F-88FA-1E9D6FD31D11}"/>
          </ac:spMkLst>
        </pc:spChg>
        <pc:spChg chg="add">
          <ac:chgData name="Heather Wilson" userId="74cebf94-26c9-4805-a33d-b1b36711dcae" providerId="ADAL" clId="{CCA39C9A-C2B7-403D-AFAF-412739592DF6}" dt="2024-08-18T13:51:44.054" v="208" actId="26606"/>
          <ac:spMkLst>
            <pc:docMk/>
            <pc:sldMk cId="2422771652" sldId="278"/>
            <ac:spMk id="20" creationId="{8D71EDA1-87BF-4D5D-AB79-F346FD19278A}"/>
          </ac:spMkLst>
        </pc:spChg>
      </pc:sldChg>
      <pc:sldChg chg="addSp delSp modSp new mod ord setBg">
        <pc:chgData name="Heather Wilson" userId="74cebf94-26c9-4805-a33d-b1b36711dcae" providerId="ADAL" clId="{CCA39C9A-C2B7-403D-AFAF-412739592DF6}" dt="2024-09-17T09:43:36.829" v="7237" actId="14100"/>
        <pc:sldMkLst>
          <pc:docMk/>
          <pc:sldMk cId="2023615627" sldId="279"/>
        </pc:sldMkLst>
        <pc:spChg chg="del mod ord">
          <ac:chgData name="Heather Wilson" userId="74cebf94-26c9-4805-a33d-b1b36711dcae" providerId="ADAL" clId="{CCA39C9A-C2B7-403D-AFAF-412739592DF6}" dt="2024-09-04T12:45:57.779" v="5480" actId="478"/>
          <ac:spMkLst>
            <pc:docMk/>
            <pc:sldMk cId="2023615627" sldId="279"/>
            <ac:spMk id="2" creationId="{4C115226-9EA0-BB7C-6D8A-82894BDA341D}"/>
          </ac:spMkLst>
        </pc:spChg>
        <pc:spChg chg="mod">
          <ac:chgData name="Heather Wilson" userId="74cebf94-26c9-4805-a33d-b1b36711dcae" providerId="ADAL" clId="{CCA39C9A-C2B7-403D-AFAF-412739592DF6}" dt="2024-09-17T09:43:31.419" v="7236" actId="255"/>
          <ac:spMkLst>
            <pc:docMk/>
            <pc:sldMk cId="2023615627" sldId="279"/>
            <ac:spMk id="3" creationId="{F404AA88-16CE-2AC5-FCCA-874475174F70}"/>
          </ac:spMkLst>
        </pc:spChg>
        <pc:spChg chg="mod">
          <ac:chgData name="Heather Wilson" userId="74cebf94-26c9-4805-a33d-b1b36711dcae" providerId="ADAL" clId="{CCA39C9A-C2B7-403D-AFAF-412739592DF6}" dt="2024-09-17T09:43:36.829" v="7237" actId="14100"/>
          <ac:spMkLst>
            <pc:docMk/>
            <pc:sldMk cId="2023615627" sldId="279"/>
            <ac:spMk id="4" creationId="{F826F854-A0FF-BA56-DF1A-FF19F608BD48}"/>
          </ac:spMkLst>
        </pc:spChg>
        <pc:spChg chg="del mod">
          <ac:chgData name="Heather Wilson" userId="74cebf94-26c9-4805-a33d-b1b36711dcae" providerId="ADAL" clId="{CCA39C9A-C2B7-403D-AFAF-412739592DF6}" dt="2024-09-04T12:46:16.905" v="5482" actId="478"/>
          <ac:spMkLst>
            <pc:docMk/>
            <pc:sldMk cId="2023615627" sldId="279"/>
            <ac:spMk id="5" creationId="{0B8E7FA7-F418-741D-6830-6752E7D21E54}"/>
          </ac:spMkLst>
        </pc:spChg>
        <pc:spChg chg="add del">
          <ac:chgData name="Heather Wilson" userId="74cebf94-26c9-4805-a33d-b1b36711dcae" providerId="ADAL" clId="{CCA39C9A-C2B7-403D-AFAF-412739592DF6}" dt="2024-09-04T12:50:10.571" v="5665" actId="26606"/>
          <ac:spMkLst>
            <pc:docMk/>
            <pc:sldMk cId="2023615627" sldId="279"/>
            <ac:spMk id="11" creationId="{53B021B3-DE93-4AB7-8A18-CF5F1CED88B8}"/>
          </ac:spMkLst>
        </pc:spChg>
        <pc:spChg chg="add del">
          <ac:chgData name="Heather Wilson" userId="74cebf94-26c9-4805-a33d-b1b36711dcae" providerId="ADAL" clId="{CCA39C9A-C2B7-403D-AFAF-412739592DF6}" dt="2024-09-04T12:50:10.571" v="5665" actId="26606"/>
          <ac:spMkLst>
            <pc:docMk/>
            <pc:sldMk cId="2023615627" sldId="279"/>
            <ac:spMk id="13" creationId="{52D502E5-F6B4-4D58-B4AE-FC466FF15EE8}"/>
          </ac:spMkLst>
        </pc:spChg>
        <pc:spChg chg="add del">
          <ac:chgData name="Heather Wilson" userId="74cebf94-26c9-4805-a33d-b1b36711dcae" providerId="ADAL" clId="{CCA39C9A-C2B7-403D-AFAF-412739592DF6}" dt="2024-09-04T12:50:10.571" v="5665" actId="26606"/>
          <ac:spMkLst>
            <pc:docMk/>
            <pc:sldMk cId="2023615627" sldId="279"/>
            <ac:spMk id="15" creationId="{9DECDBF4-02B6-4BB4-B65B-B8107AD6A9E8}"/>
          </ac:spMkLst>
        </pc:spChg>
        <pc:spChg chg="add del">
          <ac:chgData name="Heather Wilson" userId="74cebf94-26c9-4805-a33d-b1b36711dcae" providerId="ADAL" clId="{CCA39C9A-C2B7-403D-AFAF-412739592DF6}" dt="2024-09-04T13:04:35.211" v="6537" actId="26606"/>
          <ac:spMkLst>
            <pc:docMk/>
            <pc:sldMk cId="2023615627" sldId="279"/>
            <ac:spMk id="20" creationId="{081EA652-8C6A-4E69-BEB9-170809474553}"/>
          </ac:spMkLst>
        </pc:spChg>
        <pc:spChg chg="add del">
          <ac:chgData name="Heather Wilson" userId="74cebf94-26c9-4805-a33d-b1b36711dcae" providerId="ADAL" clId="{CCA39C9A-C2B7-403D-AFAF-412739592DF6}" dt="2024-09-04T13:04:35.211" v="6537" actId="26606"/>
          <ac:spMkLst>
            <pc:docMk/>
            <pc:sldMk cId="2023615627" sldId="279"/>
            <ac:spMk id="22" creationId="{5298780A-33B9-4EA2-8F67-DE68AD62841B}"/>
          </ac:spMkLst>
        </pc:spChg>
        <pc:spChg chg="add del">
          <ac:chgData name="Heather Wilson" userId="74cebf94-26c9-4805-a33d-b1b36711dcae" providerId="ADAL" clId="{CCA39C9A-C2B7-403D-AFAF-412739592DF6}" dt="2024-09-04T13:04:35.211" v="6537" actId="26606"/>
          <ac:spMkLst>
            <pc:docMk/>
            <pc:sldMk cId="2023615627" sldId="279"/>
            <ac:spMk id="24" creationId="{7F488E8B-4E1E-4402-8935-D4E6C02615C7}"/>
          </ac:spMkLst>
        </pc:spChg>
        <pc:spChg chg="add del">
          <ac:chgData name="Heather Wilson" userId="74cebf94-26c9-4805-a33d-b1b36711dcae" providerId="ADAL" clId="{CCA39C9A-C2B7-403D-AFAF-412739592DF6}" dt="2024-09-17T09:40:11.195" v="7214" actId="26606"/>
          <ac:spMkLst>
            <pc:docMk/>
            <pc:sldMk cId="2023615627" sldId="279"/>
            <ac:spMk id="29" creationId="{8D1AA55E-40D5-461B-A5A8-4AE8AAB71B08}"/>
          </ac:spMkLst>
        </pc:spChg>
        <pc:spChg chg="add">
          <ac:chgData name="Heather Wilson" userId="74cebf94-26c9-4805-a33d-b1b36711dcae" providerId="ADAL" clId="{CCA39C9A-C2B7-403D-AFAF-412739592DF6}" dt="2024-09-17T09:40:11.195" v="7214" actId="26606"/>
          <ac:spMkLst>
            <pc:docMk/>
            <pc:sldMk cId="2023615627" sldId="279"/>
            <ac:spMk id="41" creationId="{100EDD19-6802-4EC3-95CE-CFFAB042CFD6}"/>
          </ac:spMkLst>
        </pc:spChg>
        <pc:spChg chg="add">
          <ac:chgData name="Heather Wilson" userId="74cebf94-26c9-4805-a33d-b1b36711dcae" providerId="ADAL" clId="{CCA39C9A-C2B7-403D-AFAF-412739592DF6}" dt="2024-09-17T09:40:11.195" v="7214" actId="26606"/>
          <ac:spMkLst>
            <pc:docMk/>
            <pc:sldMk cId="2023615627" sldId="279"/>
            <ac:spMk id="43" creationId="{DB17E863-922E-4C26-BD64-E8FD41D28661}"/>
          </ac:spMkLst>
        </pc:spChg>
        <pc:grpChg chg="add del">
          <ac:chgData name="Heather Wilson" userId="74cebf94-26c9-4805-a33d-b1b36711dcae" providerId="ADAL" clId="{CCA39C9A-C2B7-403D-AFAF-412739592DF6}" dt="2024-09-17T09:40:11.195" v="7214" actId="26606"/>
          <ac:grpSpMkLst>
            <pc:docMk/>
            <pc:sldMk cId="2023615627" sldId="279"/>
            <ac:grpSpMk id="33" creationId="{78350D8D-73D6-4132-89B5-DD52F3962A76}"/>
          </ac:grpSpMkLst>
        </pc:grpChg>
        <pc:cxnChg chg="add del">
          <ac:chgData name="Heather Wilson" userId="74cebf94-26c9-4805-a33d-b1b36711dcae" providerId="ADAL" clId="{CCA39C9A-C2B7-403D-AFAF-412739592DF6}" dt="2024-09-17T09:40:11.195" v="7214" actId="26606"/>
          <ac:cxnSpMkLst>
            <pc:docMk/>
            <pc:sldMk cId="2023615627" sldId="279"/>
            <ac:cxnSpMk id="31" creationId="{7EB498BD-8089-4626-91EA-4978EBEF535E}"/>
          </ac:cxnSpMkLst>
        </pc:cxnChg>
      </pc:sldChg>
      <pc:sldChg chg="addSp delSp modSp new del mod">
        <pc:chgData name="Heather Wilson" userId="74cebf94-26c9-4805-a33d-b1b36711dcae" providerId="ADAL" clId="{CCA39C9A-C2B7-403D-AFAF-412739592DF6}" dt="2024-08-18T13:53:30.803" v="214" actId="47"/>
        <pc:sldMkLst>
          <pc:docMk/>
          <pc:sldMk cId="1954031336" sldId="280"/>
        </pc:sldMkLst>
        <pc:spChg chg="mod">
          <ac:chgData name="Heather Wilson" userId="74cebf94-26c9-4805-a33d-b1b36711dcae" providerId="ADAL" clId="{CCA39C9A-C2B7-403D-AFAF-412739592DF6}" dt="2024-08-18T13:49:34.033" v="200" actId="14100"/>
          <ac:spMkLst>
            <pc:docMk/>
            <pc:sldMk cId="1954031336" sldId="280"/>
            <ac:spMk id="2" creationId="{9006A8A1-F863-E113-ED25-13A4439B939D}"/>
          </ac:spMkLst>
        </pc:spChg>
        <pc:spChg chg="add del mod">
          <ac:chgData name="Heather Wilson" userId="74cebf94-26c9-4805-a33d-b1b36711dcae" providerId="ADAL" clId="{CCA39C9A-C2B7-403D-AFAF-412739592DF6}" dt="2024-08-18T13:53:17.620" v="212"/>
          <ac:spMkLst>
            <pc:docMk/>
            <pc:sldMk cId="1954031336" sldId="280"/>
            <ac:spMk id="3" creationId="{5368BBF2-ECEC-B170-F82D-AE6093B3704F}"/>
          </ac:spMkLst>
        </pc:spChg>
        <pc:picChg chg="add mod">
          <ac:chgData name="Heather Wilson" userId="74cebf94-26c9-4805-a33d-b1b36711dcae" providerId="ADAL" clId="{CCA39C9A-C2B7-403D-AFAF-412739592DF6}" dt="2024-08-18T13:53:17.620" v="212"/>
          <ac:picMkLst>
            <pc:docMk/>
            <pc:sldMk cId="1954031336" sldId="280"/>
            <ac:picMk id="4" creationId="{94C03282-228D-01F4-582C-A3844D38FBBA}"/>
          </ac:picMkLst>
        </pc:picChg>
      </pc:sldChg>
      <pc:sldChg chg="addSp modSp new del mod setBg">
        <pc:chgData name="Heather Wilson" userId="74cebf94-26c9-4805-a33d-b1b36711dcae" providerId="ADAL" clId="{CCA39C9A-C2B7-403D-AFAF-412739592DF6}" dt="2024-09-03T14:33:50.309" v="5039" actId="47"/>
        <pc:sldMkLst>
          <pc:docMk/>
          <pc:sldMk cId="1377544988" sldId="281"/>
        </pc:sldMkLst>
        <pc:spChg chg="mod">
          <ac:chgData name="Heather Wilson" userId="74cebf94-26c9-4805-a33d-b1b36711dcae" providerId="ADAL" clId="{CCA39C9A-C2B7-403D-AFAF-412739592DF6}" dt="2024-08-18T13:50:46.257" v="204" actId="26606"/>
          <ac:spMkLst>
            <pc:docMk/>
            <pc:sldMk cId="1377544988" sldId="281"/>
            <ac:spMk id="2" creationId="{34E684F8-CCE6-708C-B8EE-A03551CA6613}"/>
          </ac:spMkLst>
        </pc:spChg>
        <pc:spChg chg="mod">
          <ac:chgData name="Heather Wilson" userId="74cebf94-26c9-4805-a33d-b1b36711dcae" providerId="ADAL" clId="{CCA39C9A-C2B7-403D-AFAF-412739592DF6}" dt="2024-08-18T13:50:46.257" v="204" actId="26606"/>
          <ac:spMkLst>
            <pc:docMk/>
            <pc:sldMk cId="1377544988" sldId="281"/>
            <ac:spMk id="3" creationId="{90207CFA-B4B3-3A9A-E101-C7F8E7574E5A}"/>
          </ac:spMkLst>
        </pc:spChg>
        <pc:spChg chg="add">
          <ac:chgData name="Heather Wilson" userId="74cebf94-26c9-4805-a33d-b1b36711dcae" providerId="ADAL" clId="{CCA39C9A-C2B7-403D-AFAF-412739592DF6}" dt="2024-08-18T13:50:46.257" v="204" actId="26606"/>
          <ac:spMkLst>
            <pc:docMk/>
            <pc:sldMk cId="1377544988" sldId="281"/>
            <ac:spMk id="8" creationId="{09588DA8-065E-4F6F-8EFD-43104AB2E0CF}"/>
          </ac:spMkLst>
        </pc:spChg>
        <pc:spChg chg="add">
          <ac:chgData name="Heather Wilson" userId="74cebf94-26c9-4805-a33d-b1b36711dcae" providerId="ADAL" clId="{CCA39C9A-C2B7-403D-AFAF-412739592DF6}" dt="2024-08-18T13:50:46.257" v="204" actId="26606"/>
          <ac:spMkLst>
            <pc:docMk/>
            <pc:sldMk cId="1377544988" sldId="281"/>
            <ac:spMk id="10" creationId="{C4285719-470E-454C-AF62-8323075F1F5B}"/>
          </ac:spMkLst>
        </pc:spChg>
        <pc:spChg chg="add">
          <ac:chgData name="Heather Wilson" userId="74cebf94-26c9-4805-a33d-b1b36711dcae" providerId="ADAL" clId="{CCA39C9A-C2B7-403D-AFAF-412739592DF6}" dt="2024-08-18T13:50:46.257" v="204" actId="26606"/>
          <ac:spMkLst>
            <pc:docMk/>
            <pc:sldMk cId="1377544988" sldId="281"/>
            <ac:spMk id="12" creationId="{CD9FE4EF-C4D8-49A0-B2FF-81D8DB7D8A24}"/>
          </ac:spMkLst>
        </pc:spChg>
        <pc:spChg chg="add">
          <ac:chgData name="Heather Wilson" userId="74cebf94-26c9-4805-a33d-b1b36711dcae" providerId="ADAL" clId="{CCA39C9A-C2B7-403D-AFAF-412739592DF6}" dt="2024-08-18T13:50:46.257" v="204" actId="26606"/>
          <ac:spMkLst>
            <pc:docMk/>
            <pc:sldMk cId="1377544988" sldId="281"/>
            <ac:spMk id="14" creationId="{4300840D-0A0B-4512-BACA-B439D5B9C57C}"/>
          </ac:spMkLst>
        </pc:spChg>
        <pc:spChg chg="add">
          <ac:chgData name="Heather Wilson" userId="74cebf94-26c9-4805-a33d-b1b36711dcae" providerId="ADAL" clId="{CCA39C9A-C2B7-403D-AFAF-412739592DF6}" dt="2024-08-18T13:50:46.257" v="204" actId="26606"/>
          <ac:spMkLst>
            <pc:docMk/>
            <pc:sldMk cId="1377544988" sldId="281"/>
            <ac:spMk id="16" creationId="{D2B78728-A580-49A7-84F9-6EF6F583ADE0}"/>
          </ac:spMkLst>
        </pc:spChg>
        <pc:spChg chg="add">
          <ac:chgData name="Heather Wilson" userId="74cebf94-26c9-4805-a33d-b1b36711dcae" providerId="ADAL" clId="{CCA39C9A-C2B7-403D-AFAF-412739592DF6}" dt="2024-08-18T13:50:46.257" v="204" actId="26606"/>
          <ac:spMkLst>
            <pc:docMk/>
            <pc:sldMk cId="1377544988" sldId="281"/>
            <ac:spMk id="18" creationId="{38FAA1A1-D861-433F-88FA-1E9D6FD31D11}"/>
          </ac:spMkLst>
        </pc:spChg>
        <pc:spChg chg="add">
          <ac:chgData name="Heather Wilson" userId="74cebf94-26c9-4805-a33d-b1b36711dcae" providerId="ADAL" clId="{CCA39C9A-C2B7-403D-AFAF-412739592DF6}" dt="2024-08-18T13:50:46.257" v="204" actId="26606"/>
          <ac:spMkLst>
            <pc:docMk/>
            <pc:sldMk cId="1377544988" sldId="281"/>
            <ac:spMk id="20" creationId="{8D71EDA1-87BF-4D5D-AB79-F346FD19278A}"/>
          </ac:spMkLst>
        </pc:spChg>
      </pc:sldChg>
      <pc:sldChg chg="addSp delSp modSp new mod setBg">
        <pc:chgData name="Heather Wilson" userId="74cebf94-26c9-4805-a33d-b1b36711dcae" providerId="ADAL" clId="{CCA39C9A-C2B7-403D-AFAF-412739592DF6}" dt="2024-09-03T13:57:58.606" v="2111" actId="33524"/>
        <pc:sldMkLst>
          <pc:docMk/>
          <pc:sldMk cId="3771809550" sldId="282"/>
        </pc:sldMkLst>
        <pc:spChg chg="mod">
          <ac:chgData name="Heather Wilson" userId="74cebf94-26c9-4805-a33d-b1b36711dcae" providerId="ADAL" clId="{CCA39C9A-C2B7-403D-AFAF-412739592DF6}" dt="2024-09-03T13:36:44.630" v="1217" actId="26606"/>
          <ac:spMkLst>
            <pc:docMk/>
            <pc:sldMk cId="3771809550" sldId="282"/>
            <ac:spMk id="2" creationId="{299AB672-0ADF-27FD-D196-4021BC1FCDFE}"/>
          </ac:spMkLst>
        </pc:spChg>
        <pc:spChg chg="del">
          <ac:chgData name="Heather Wilson" userId="74cebf94-26c9-4805-a33d-b1b36711dcae" providerId="ADAL" clId="{CCA39C9A-C2B7-403D-AFAF-412739592DF6}" dt="2024-08-18T13:50:12.701" v="202"/>
          <ac:spMkLst>
            <pc:docMk/>
            <pc:sldMk cId="3771809550" sldId="282"/>
            <ac:spMk id="3" creationId="{2DD17BF9-F5FD-8897-3F59-8F3FC50F5FA5}"/>
          </ac:spMkLst>
        </pc:spChg>
        <pc:spChg chg="add del mod">
          <ac:chgData name="Heather Wilson" userId="74cebf94-26c9-4805-a33d-b1b36711dcae" providerId="ADAL" clId="{CCA39C9A-C2B7-403D-AFAF-412739592DF6}" dt="2024-09-03T13:36:35.976" v="1216"/>
          <ac:spMkLst>
            <pc:docMk/>
            <pc:sldMk cId="3771809550" sldId="282"/>
            <ac:spMk id="5" creationId="{49BEBF8F-30FF-1760-4966-72913CBC6CBE}"/>
          </ac:spMkLst>
        </pc:spChg>
        <pc:spChg chg="add del">
          <ac:chgData name="Heather Wilson" userId="74cebf94-26c9-4805-a33d-b1b36711dcae" providerId="ADAL" clId="{CCA39C9A-C2B7-403D-AFAF-412739592DF6}" dt="2024-09-03T13:36:44.630" v="1217" actId="26606"/>
          <ac:spMkLst>
            <pc:docMk/>
            <pc:sldMk cId="3771809550" sldId="282"/>
            <ac:spMk id="9" creationId="{D4771268-CB57-404A-9271-370EB28F6090}"/>
          </ac:spMkLst>
        </pc:spChg>
        <pc:spChg chg="add mod">
          <ac:chgData name="Heather Wilson" userId="74cebf94-26c9-4805-a33d-b1b36711dcae" providerId="ADAL" clId="{CCA39C9A-C2B7-403D-AFAF-412739592DF6}" dt="2024-09-03T13:57:58.606" v="2111" actId="33524"/>
          <ac:spMkLst>
            <pc:docMk/>
            <pc:sldMk cId="3771809550" sldId="282"/>
            <ac:spMk id="3078" creationId="{45B245C2-6F0E-D86C-C557-384220405A7B}"/>
          </ac:spMkLst>
        </pc:spChg>
        <pc:spChg chg="add">
          <ac:chgData name="Heather Wilson" userId="74cebf94-26c9-4805-a33d-b1b36711dcae" providerId="ADAL" clId="{CCA39C9A-C2B7-403D-AFAF-412739592DF6}" dt="2024-09-03T13:36:44.630" v="1217" actId="26606"/>
          <ac:spMkLst>
            <pc:docMk/>
            <pc:sldMk cId="3771809550" sldId="282"/>
            <ac:spMk id="3081" creationId="{45D37F4E-DDB4-456B-97E0-9937730A039F}"/>
          </ac:spMkLst>
        </pc:spChg>
        <pc:spChg chg="add">
          <ac:chgData name="Heather Wilson" userId="74cebf94-26c9-4805-a33d-b1b36711dcae" providerId="ADAL" clId="{CCA39C9A-C2B7-403D-AFAF-412739592DF6}" dt="2024-09-03T13:36:44.630" v="1217" actId="26606"/>
          <ac:spMkLst>
            <pc:docMk/>
            <pc:sldMk cId="3771809550" sldId="282"/>
            <ac:spMk id="3083" creationId="{B2DD41CD-8F47-4F56-AD12-4E2FF7696987}"/>
          </ac:spMkLst>
        </pc:spChg>
        <pc:picChg chg="add del mod">
          <ac:chgData name="Heather Wilson" userId="74cebf94-26c9-4805-a33d-b1b36711dcae" providerId="ADAL" clId="{CCA39C9A-C2B7-403D-AFAF-412739592DF6}" dt="2024-09-03T13:36:30.746" v="1215" actId="478"/>
          <ac:picMkLst>
            <pc:docMk/>
            <pc:sldMk cId="3771809550" sldId="282"/>
            <ac:picMk id="4" creationId="{E62792A6-D741-4629-A9E6-488A1882788B}"/>
          </ac:picMkLst>
        </pc:picChg>
        <pc:picChg chg="add mod">
          <ac:chgData name="Heather Wilson" userId="74cebf94-26c9-4805-a33d-b1b36711dcae" providerId="ADAL" clId="{CCA39C9A-C2B7-403D-AFAF-412739592DF6}" dt="2024-09-03T13:36:44.630" v="1217" actId="26606"/>
          <ac:picMkLst>
            <pc:docMk/>
            <pc:sldMk cId="3771809550" sldId="282"/>
            <ac:picMk id="3074" creationId="{D64F55FA-DD38-92BF-E38C-A4946D8394F8}"/>
          </ac:picMkLst>
        </pc:picChg>
      </pc:sldChg>
      <pc:sldChg chg="addSp delSp modSp add del mod ord setBg">
        <pc:chgData name="Heather Wilson" userId="74cebf94-26c9-4805-a33d-b1b36711dcae" providerId="ADAL" clId="{CCA39C9A-C2B7-403D-AFAF-412739592DF6}" dt="2024-09-04T11:12:35.549" v="5424" actId="47"/>
        <pc:sldMkLst>
          <pc:docMk/>
          <pc:sldMk cId="3408304974" sldId="283"/>
        </pc:sldMkLst>
        <pc:spChg chg="del mod">
          <ac:chgData name="Heather Wilson" userId="74cebf94-26c9-4805-a33d-b1b36711dcae" providerId="ADAL" clId="{CCA39C9A-C2B7-403D-AFAF-412739592DF6}" dt="2024-08-18T14:00:34.001" v="300" actId="478"/>
          <ac:spMkLst>
            <pc:docMk/>
            <pc:sldMk cId="3408304974" sldId="283"/>
            <ac:spMk id="2" creationId="{C9CCD66A-3F2C-B5B8-2B1C-01371382082C}"/>
          </ac:spMkLst>
        </pc:spChg>
        <pc:spChg chg="mod">
          <ac:chgData name="Heather Wilson" userId="74cebf94-26c9-4805-a33d-b1b36711dcae" providerId="ADAL" clId="{CCA39C9A-C2B7-403D-AFAF-412739592DF6}" dt="2024-08-18T14:02:00.570" v="374" actId="20577"/>
          <ac:spMkLst>
            <pc:docMk/>
            <pc:sldMk cId="3408304974" sldId="283"/>
            <ac:spMk id="3" creationId="{338D46E2-CB8A-2A94-2CFB-6C53FF25DAB7}"/>
          </ac:spMkLst>
        </pc:spChg>
        <pc:spChg chg="add mod">
          <ac:chgData name="Heather Wilson" userId="74cebf94-26c9-4805-a33d-b1b36711dcae" providerId="ADAL" clId="{CCA39C9A-C2B7-403D-AFAF-412739592DF6}" dt="2024-08-18T13:54:47.479" v="224" actId="26606"/>
          <ac:spMkLst>
            <pc:docMk/>
            <pc:sldMk cId="3408304974" sldId="283"/>
            <ac:spMk id="144" creationId="{00000000-0000-0000-0000-000000000000}"/>
          </ac:spMkLst>
        </pc:spChg>
        <pc:spChg chg="add">
          <ac:chgData name="Heather Wilson" userId="74cebf94-26c9-4805-a33d-b1b36711dcae" providerId="ADAL" clId="{CCA39C9A-C2B7-403D-AFAF-412739592DF6}" dt="2024-08-18T13:54:47.479" v="224" actId="26606"/>
          <ac:spMkLst>
            <pc:docMk/>
            <pc:sldMk cId="3408304974" sldId="283"/>
            <ac:spMk id="146" creationId="{DAF1966E-FD40-4A4A-B61B-C4DF7FA05F06}"/>
          </ac:spMkLst>
        </pc:spChg>
        <pc:spChg chg="add">
          <ac:chgData name="Heather Wilson" userId="74cebf94-26c9-4805-a33d-b1b36711dcae" providerId="ADAL" clId="{CCA39C9A-C2B7-403D-AFAF-412739592DF6}" dt="2024-08-18T13:54:47.479" v="224" actId="26606"/>
          <ac:spMkLst>
            <pc:docMk/>
            <pc:sldMk cId="3408304974" sldId="283"/>
            <ac:spMk id="147" creationId="{047BFA19-D45E-416B-A404-7AF2F3F27017}"/>
          </ac:spMkLst>
        </pc:spChg>
        <pc:spChg chg="add">
          <ac:chgData name="Heather Wilson" userId="74cebf94-26c9-4805-a33d-b1b36711dcae" providerId="ADAL" clId="{CCA39C9A-C2B7-403D-AFAF-412739592DF6}" dt="2024-08-18T13:54:47.479" v="224" actId="26606"/>
          <ac:spMkLst>
            <pc:docMk/>
            <pc:sldMk cId="3408304974" sldId="283"/>
            <ac:spMk id="148" creationId="{8E0105E7-23DB-4CF2-8258-FF47C7620F6E}"/>
          </ac:spMkLst>
        </pc:spChg>
        <pc:spChg chg="add del">
          <ac:chgData name="Heather Wilson" userId="74cebf94-26c9-4805-a33d-b1b36711dcae" providerId="ADAL" clId="{CCA39C9A-C2B7-403D-AFAF-412739592DF6}" dt="2024-08-18T13:53:43.620" v="216" actId="26606"/>
          <ac:spMkLst>
            <pc:docMk/>
            <pc:sldMk cId="3408304974" sldId="283"/>
            <ac:spMk id="149" creationId="{1B15ED52-F352-441B-82BF-E0EA34836D08}"/>
          </ac:spMkLst>
        </pc:spChg>
        <pc:spChg chg="add">
          <ac:chgData name="Heather Wilson" userId="74cebf94-26c9-4805-a33d-b1b36711dcae" providerId="ADAL" clId="{CCA39C9A-C2B7-403D-AFAF-412739592DF6}" dt="2024-08-18T13:54:47.479" v="224" actId="26606"/>
          <ac:spMkLst>
            <pc:docMk/>
            <pc:sldMk cId="3408304974" sldId="283"/>
            <ac:spMk id="150" creationId="{074B4F7D-14B2-478B-8BF5-01E4E0C5D263}"/>
          </ac:spMkLst>
        </pc:spChg>
        <pc:spChg chg="add del">
          <ac:chgData name="Heather Wilson" userId="74cebf94-26c9-4805-a33d-b1b36711dcae" providerId="ADAL" clId="{CCA39C9A-C2B7-403D-AFAF-412739592DF6}" dt="2024-08-18T13:53:43.620" v="216" actId="26606"/>
          <ac:spMkLst>
            <pc:docMk/>
            <pc:sldMk cId="3408304974" sldId="283"/>
            <ac:spMk id="151" creationId="{3B2E3793-BFE6-45A2-9B7B-E18844431C99}"/>
          </ac:spMkLst>
        </pc:spChg>
        <pc:spChg chg="add del">
          <ac:chgData name="Heather Wilson" userId="74cebf94-26c9-4805-a33d-b1b36711dcae" providerId="ADAL" clId="{CCA39C9A-C2B7-403D-AFAF-412739592DF6}" dt="2024-08-18T13:53:43.620" v="216" actId="26606"/>
          <ac:spMkLst>
            <pc:docMk/>
            <pc:sldMk cId="3408304974" sldId="283"/>
            <ac:spMk id="153" creationId="{BC4C4868-CB8F-4AF9-9CDB-8108F2C19B67}"/>
          </ac:spMkLst>
        </pc:spChg>
        <pc:spChg chg="add del">
          <ac:chgData name="Heather Wilson" userId="74cebf94-26c9-4805-a33d-b1b36711dcae" providerId="ADAL" clId="{CCA39C9A-C2B7-403D-AFAF-412739592DF6}" dt="2024-08-18T13:53:43.620" v="216" actId="26606"/>
          <ac:spMkLst>
            <pc:docMk/>
            <pc:sldMk cId="3408304974" sldId="283"/>
            <ac:spMk id="155" creationId="{375E0459-6403-40CD-989D-56A4407CA12E}"/>
          </ac:spMkLst>
        </pc:spChg>
        <pc:spChg chg="add del">
          <ac:chgData name="Heather Wilson" userId="74cebf94-26c9-4805-a33d-b1b36711dcae" providerId="ADAL" clId="{CCA39C9A-C2B7-403D-AFAF-412739592DF6}" dt="2024-08-18T13:53:43.620" v="216" actId="26606"/>
          <ac:spMkLst>
            <pc:docMk/>
            <pc:sldMk cId="3408304974" sldId="283"/>
            <ac:spMk id="157" creationId="{53E5B1A8-3AC9-4BD1-9BBC-78CA94F2D1BA}"/>
          </ac:spMkLst>
        </pc:spChg>
        <pc:spChg chg="add del">
          <ac:chgData name="Heather Wilson" userId="74cebf94-26c9-4805-a33d-b1b36711dcae" providerId="ADAL" clId="{CCA39C9A-C2B7-403D-AFAF-412739592DF6}" dt="2024-08-18T13:53:56.162" v="218" actId="26606"/>
          <ac:spMkLst>
            <pc:docMk/>
            <pc:sldMk cId="3408304974" sldId="283"/>
            <ac:spMk id="159" creationId="{38FAA1A1-D861-433F-88FA-1E9D6FD31D11}"/>
          </ac:spMkLst>
        </pc:spChg>
        <pc:spChg chg="add del">
          <ac:chgData name="Heather Wilson" userId="74cebf94-26c9-4805-a33d-b1b36711dcae" providerId="ADAL" clId="{CCA39C9A-C2B7-403D-AFAF-412739592DF6}" dt="2024-08-18T13:53:56.162" v="218" actId="26606"/>
          <ac:spMkLst>
            <pc:docMk/>
            <pc:sldMk cId="3408304974" sldId="283"/>
            <ac:spMk id="160" creationId="{09588DA8-065E-4F6F-8EFD-43104AB2E0CF}"/>
          </ac:spMkLst>
        </pc:spChg>
        <pc:spChg chg="add del">
          <ac:chgData name="Heather Wilson" userId="74cebf94-26c9-4805-a33d-b1b36711dcae" providerId="ADAL" clId="{CCA39C9A-C2B7-403D-AFAF-412739592DF6}" dt="2024-08-18T13:53:56.162" v="218" actId="26606"/>
          <ac:spMkLst>
            <pc:docMk/>
            <pc:sldMk cId="3408304974" sldId="283"/>
            <ac:spMk id="161" creationId="{8D71EDA1-87BF-4D5D-AB79-F346FD19278A}"/>
          </ac:spMkLst>
        </pc:spChg>
        <pc:spChg chg="add del">
          <ac:chgData name="Heather Wilson" userId="74cebf94-26c9-4805-a33d-b1b36711dcae" providerId="ADAL" clId="{CCA39C9A-C2B7-403D-AFAF-412739592DF6}" dt="2024-08-18T13:53:56.162" v="218" actId="26606"/>
          <ac:spMkLst>
            <pc:docMk/>
            <pc:sldMk cId="3408304974" sldId="283"/>
            <ac:spMk id="162" creationId="{C4285719-470E-454C-AF62-8323075F1F5B}"/>
          </ac:spMkLst>
        </pc:spChg>
        <pc:spChg chg="add del">
          <ac:chgData name="Heather Wilson" userId="74cebf94-26c9-4805-a33d-b1b36711dcae" providerId="ADAL" clId="{CCA39C9A-C2B7-403D-AFAF-412739592DF6}" dt="2024-08-18T13:53:56.162" v="218" actId="26606"/>
          <ac:spMkLst>
            <pc:docMk/>
            <pc:sldMk cId="3408304974" sldId="283"/>
            <ac:spMk id="163" creationId="{CD9FE4EF-C4D8-49A0-B2FF-81D8DB7D8A24}"/>
          </ac:spMkLst>
        </pc:spChg>
        <pc:spChg chg="add del">
          <ac:chgData name="Heather Wilson" userId="74cebf94-26c9-4805-a33d-b1b36711dcae" providerId="ADAL" clId="{CCA39C9A-C2B7-403D-AFAF-412739592DF6}" dt="2024-08-18T13:53:56.162" v="218" actId="26606"/>
          <ac:spMkLst>
            <pc:docMk/>
            <pc:sldMk cId="3408304974" sldId="283"/>
            <ac:spMk id="164" creationId="{4300840D-0A0B-4512-BACA-B439D5B9C57C}"/>
          </ac:spMkLst>
        </pc:spChg>
        <pc:spChg chg="add del">
          <ac:chgData name="Heather Wilson" userId="74cebf94-26c9-4805-a33d-b1b36711dcae" providerId="ADAL" clId="{CCA39C9A-C2B7-403D-AFAF-412739592DF6}" dt="2024-08-18T13:53:56.162" v="218" actId="26606"/>
          <ac:spMkLst>
            <pc:docMk/>
            <pc:sldMk cId="3408304974" sldId="283"/>
            <ac:spMk id="165" creationId="{D2B78728-A580-49A7-84F9-6EF6F583ADE0}"/>
          </ac:spMkLst>
        </pc:spChg>
      </pc:sldChg>
      <pc:sldChg chg="delSp modSp new del mod">
        <pc:chgData name="Heather Wilson" userId="74cebf94-26c9-4805-a33d-b1b36711dcae" providerId="ADAL" clId="{CCA39C9A-C2B7-403D-AFAF-412739592DF6}" dt="2024-09-04T11:12:54.498" v="5425" actId="47"/>
        <pc:sldMkLst>
          <pc:docMk/>
          <pc:sldMk cId="1264504326" sldId="284"/>
        </pc:sldMkLst>
        <pc:spChg chg="del">
          <ac:chgData name="Heather Wilson" userId="74cebf94-26c9-4805-a33d-b1b36711dcae" providerId="ADAL" clId="{CCA39C9A-C2B7-403D-AFAF-412739592DF6}" dt="2024-08-18T14:03:06.703" v="376" actId="478"/>
          <ac:spMkLst>
            <pc:docMk/>
            <pc:sldMk cId="1264504326" sldId="284"/>
            <ac:spMk id="2" creationId="{1E748CCC-866D-00ED-8190-6B020662CB0F}"/>
          </ac:spMkLst>
        </pc:spChg>
        <pc:spChg chg="mod">
          <ac:chgData name="Heather Wilson" userId="74cebf94-26c9-4805-a33d-b1b36711dcae" providerId="ADAL" clId="{CCA39C9A-C2B7-403D-AFAF-412739592DF6}" dt="2024-08-18T14:04:01.903" v="384" actId="20577"/>
          <ac:spMkLst>
            <pc:docMk/>
            <pc:sldMk cId="1264504326" sldId="284"/>
            <ac:spMk id="3" creationId="{311B72F6-0446-399C-2365-BC54FCA54B0B}"/>
          </ac:spMkLst>
        </pc:spChg>
      </pc:sldChg>
      <pc:sldChg chg="addSp delSp modSp new mod setBg">
        <pc:chgData name="Heather Wilson" userId="74cebf94-26c9-4805-a33d-b1b36711dcae" providerId="ADAL" clId="{CCA39C9A-C2B7-403D-AFAF-412739592DF6}" dt="2024-09-17T09:39:59.424" v="7213" actId="255"/>
        <pc:sldMkLst>
          <pc:docMk/>
          <pc:sldMk cId="240119907" sldId="285"/>
        </pc:sldMkLst>
        <pc:spChg chg="del mod">
          <ac:chgData name="Heather Wilson" userId="74cebf94-26c9-4805-a33d-b1b36711dcae" providerId="ADAL" clId="{CCA39C9A-C2B7-403D-AFAF-412739592DF6}" dt="2024-09-04T12:45:09.353" v="5476" actId="478"/>
          <ac:spMkLst>
            <pc:docMk/>
            <pc:sldMk cId="240119907" sldId="285"/>
            <ac:spMk id="2" creationId="{6EAE0A9F-1C1F-293A-FFDF-CDDB8C4558D0}"/>
          </ac:spMkLst>
        </pc:spChg>
        <pc:spChg chg="mod ord">
          <ac:chgData name="Heather Wilson" userId="74cebf94-26c9-4805-a33d-b1b36711dcae" providerId="ADAL" clId="{CCA39C9A-C2B7-403D-AFAF-412739592DF6}" dt="2024-09-17T09:39:59.424" v="7213" actId="255"/>
          <ac:spMkLst>
            <pc:docMk/>
            <pc:sldMk cId="240119907" sldId="285"/>
            <ac:spMk id="3" creationId="{906E9A63-F1FB-8850-EA59-16F742C43FA2}"/>
          </ac:spMkLst>
        </pc:spChg>
        <pc:spChg chg="add mod">
          <ac:chgData name="Heather Wilson" userId="74cebf94-26c9-4805-a33d-b1b36711dcae" providerId="ADAL" clId="{CCA39C9A-C2B7-403D-AFAF-412739592DF6}" dt="2024-09-17T09:39:30.938" v="7209" actId="14100"/>
          <ac:spMkLst>
            <pc:docMk/>
            <pc:sldMk cId="240119907" sldId="285"/>
            <ac:spMk id="5" creationId="{A64BE6B2-DDFD-EC33-0E94-E0A3EF1953E4}"/>
          </ac:spMkLst>
        </pc:spChg>
        <pc:spChg chg="add del">
          <ac:chgData name="Heather Wilson" userId="74cebf94-26c9-4805-a33d-b1b36711dcae" providerId="ADAL" clId="{CCA39C9A-C2B7-403D-AFAF-412739592DF6}" dt="2024-09-04T13:03:33.131" v="6527" actId="26606"/>
          <ac:spMkLst>
            <pc:docMk/>
            <pc:sldMk cId="240119907" sldId="285"/>
            <ac:spMk id="10" creationId="{DBF61EA3-B236-439E-9C0B-340980D56BEE}"/>
          </ac:spMkLst>
        </pc:spChg>
        <pc:spChg chg="add del">
          <ac:chgData name="Heather Wilson" userId="74cebf94-26c9-4805-a33d-b1b36711dcae" providerId="ADAL" clId="{CCA39C9A-C2B7-403D-AFAF-412739592DF6}" dt="2024-09-04T13:03:33.131" v="6527" actId="26606"/>
          <ac:spMkLst>
            <pc:docMk/>
            <pc:sldMk cId="240119907" sldId="285"/>
            <ac:spMk id="16" creationId="{E659831F-0D9A-4C63-9EBB-8435B85A440F}"/>
          </ac:spMkLst>
        </pc:spChg>
        <pc:spChg chg="add del">
          <ac:chgData name="Heather Wilson" userId="74cebf94-26c9-4805-a33d-b1b36711dcae" providerId="ADAL" clId="{CCA39C9A-C2B7-403D-AFAF-412739592DF6}" dt="2024-09-17T09:38:57.232" v="7201" actId="26606"/>
          <ac:spMkLst>
            <pc:docMk/>
            <pc:sldMk cId="240119907" sldId="285"/>
            <ac:spMk id="18" creationId="{8D1AA55E-40D5-461B-A5A8-4AE8AAB71B08}"/>
          </ac:spMkLst>
        </pc:spChg>
        <pc:spChg chg="add">
          <ac:chgData name="Heather Wilson" userId="74cebf94-26c9-4805-a33d-b1b36711dcae" providerId="ADAL" clId="{CCA39C9A-C2B7-403D-AFAF-412739592DF6}" dt="2024-09-17T09:38:57.232" v="7201" actId="26606"/>
          <ac:spMkLst>
            <pc:docMk/>
            <pc:sldMk cId="240119907" sldId="285"/>
            <ac:spMk id="26" creationId="{100EDD19-6802-4EC3-95CE-CFFAB042CFD6}"/>
          </ac:spMkLst>
        </pc:spChg>
        <pc:spChg chg="add">
          <ac:chgData name="Heather Wilson" userId="74cebf94-26c9-4805-a33d-b1b36711dcae" providerId="ADAL" clId="{CCA39C9A-C2B7-403D-AFAF-412739592DF6}" dt="2024-09-17T09:38:57.232" v="7201" actId="26606"/>
          <ac:spMkLst>
            <pc:docMk/>
            <pc:sldMk cId="240119907" sldId="285"/>
            <ac:spMk id="28" creationId="{DB17E863-922E-4C26-BD64-E8FD41D28661}"/>
          </ac:spMkLst>
        </pc:spChg>
        <pc:grpChg chg="add del">
          <ac:chgData name="Heather Wilson" userId="74cebf94-26c9-4805-a33d-b1b36711dcae" providerId="ADAL" clId="{CCA39C9A-C2B7-403D-AFAF-412739592DF6}" dt="2024-09-04T13:03:33.131" v="6527" actId="26606"/>
          <ac:grpSpMkLst>
            <pc:docMk/>
            <pc:sldMk cId="240119907" sldId="285"/>
            <ac:grpSpMk id="12" creationId="{28FAF094-D087-493F-8DF9-A486C2D6BBAA}"/>
          </ac:grpSpMkLst>
        </pc:grpChg>
        <pc:grpChg chg="add del">
          <ac:chgData name="Heather Wilson" userId="74cebf94-26c9-4805-a33d-b1b36711dcae" providerId="ADAL" clId="{CCA39C9A-C2B7-403D-AFAF-412739592DF6}" dt="2024-09-17T09:38:57.232" v="7201" actId="26606"/>
          <ac:grpSpMkLst>
            <pc:docMk/>
            <pc:sldMk cId="240119907" sldId="285"/>
            <ac:grpSpMk id="20" creationId="{78350D8D-73D6-4132-89B5-DD52F3962A76}"/>
          </ac:grpSpMkLst>
        </pc:grpChg>
        <pc:cxnChg chg="add del">
          <ac:chgData name="Heather Wilson" userId="74cebf94-26c9-4805-a33d-b1b36711dcae" providerId="ADAL" clId="{CCA39C9A-C2B7-403D-AFAF-412739592DF6}" dt="2024-09-17T09:38:57.232" v="7201" actId="26606"/>
          <ac:cxnSpMkLst>
            <pc:docMk/>
            <pc:sldMk cId="240119907" sldId="285"/>
            <ac:cxnSpMk id="19" creationId="{7EB498BD-8089-4626-91EA-4978EBEF535E}"/>
          </ac:cxnSpMkLst>
        </pc:cxnChg>
      </pc:sldChg>
      <pc:sldChg chg="new del">
        <pc:chgData name="Heather Wilson" userId="74cebf94-26c9-4805-a33d-b1b36711dcae" providerId="ADAL" clId="{CCA39C9A-C2B7-403D-AFAF-412739592DF6}" dt="2024-09-03T13:11:45.453" v="418" actId="47"/>
        <pc:sldMkLst>
          <pc:docMk/>
          <pc:sldMk cId="140095561" sldId="286"/>
        </pc:sldMkLst>
      </pc:sldChg>
      <pc:sldChg chg="modSp new del mod">
        <pc:chgData name="Heather Wilson" userId="74cebf94-26c9-4805-a33d-b1b36711dcae" providerId="ADAL" clId="{CCA39C9A-C2B7-403D-AFAF-412739592DF6}" dt="2024-09-03T13:11:25.032" v="415" actId="47"/>
        <pc:sldMkLst>
          <pc:docMk/>
          <pc:sldMk cId="2697341824" sldId="286"/>
        </pc:sldMkLst>
        <pc:spChg chg="mod">
          <ac:chgData name="Heather Wilson" userId="74cebf94-26c9-4805-a33d-b1b36711dcae" providerId="ADAL" clId="{CCA39C9A-C2B7-403D-AFAF-412739592DF6}" dt="2024-09-03T13:11:17.318" v="414" actId="20577"/>
          <ac:spMkLst>
            <pc:docMk/>
            <pc:sldMk cId="2697341824" sldId="286"/>
            <ac:spMk id="2" creationId="{63DE8875-65CD-9738-D750-1660E913F212}"/>
          </ac:spMkLst>
        </pc:spChg>
      </pc:sldChg>
      <pc:sldChg chg="addSp delSp modSp new mod setBg">
        <pc:chgData name="Heather Wilson" userId="74cebf94-26c9-4805-a33d-b1b36711dcae" providerId="ADAL" clId="{CCA39C9A-C2B7-403D-AFAF-412739592DF6}" dt="2024-09-03T13:22:43.054" v="1148" actId="14100"/>
        <pc:sldMkLst>
          <pc:docMk/>
          <pc:sldMk cId="3358493229" sldId="286"/>
        </pc:sldMkLst>
        <pc:spChg chg="mod ord">
          <ac:chgData name="Heather Wilson" userId="74cebf94-26c9-4805-a33d-b1b36711dcae" providerId="ADAL" clId="{CCA39C9A-C2B7-403D-AFAF-412739592DF6}" dt="2024-09-03T13:22:34.437" v="1147" actId="26606"/>
          <ac:spMkLst>
            <pc:docMk/>
            <pc:sldMk cId="3358493229" sldId="286"/>
            <ac:spMk id="2" creationId="{36AB5AF1-97F2-115A-6939-27CA3836A512}"/>
          </ac:spMkLst>
        </pc:spChg>
        <pc:spChg chg="mod">
          <ac:chgData name="Heather Wilson" userId="74cebf94-26c9-4805-a33d-b1b36711dcae" providerId="ADAL" clId="{CCA39C9A-C2B7-403D-AFAF-412739592DF6}" dt="2024-09-03T13:22:34.437" v="1147" actId="26606"/>
          <ac:spMkLst>
            <pc:docMk/>
            <pc:sldMk cId="3358493229" sldId="286"/>
            <ac:spMk id="3" creationId="{2300E8DE-D940-ED34-88A1-83F050600B9B}"/>
          </ac:spMkLst>
        </pc:spChg>
        <pc:spChg chg="del mod">
          <ac:chgData name="Heather Wilson" userId="74cebf94-26c9-4805-a33d-b1b36711dcae" providerId="ADAL" clId="{CCA39C9A-C2B7-403D-AFAF-412739592DF6}" dt="2024-09-03T13:22:21.991" v="1146"/>
          <ac:spMkLst>
            <pc:docMk/>
            <pc:sldMk cId="3358493229" sldId="286"/>
            <ac:spMk id="4" creationId="{E0660399-6231-4AAE-30CD-EAD0D6635FEA}"/>
          </ac:spMkLst>
        </pc:spChg>
        <pc:spChg chg="mod ord">
          <ac:chgData name="Heather Wilson" userId="74cebf94-26c9-4805-a33d-b1b36711dcae" providerId="ADAL" clId="{CCA39C9A-C2B7-403D-AFAF-412739592DF6}" dt="2024-09-03T13:22:34.437" v="1147" actId="26606"/>
          <ac:spMkLst>
            <pc:docMk/>
            <pc:sldMk cId="3358493229" sldId="286"/>
            <ac:spMk id="5" creationId="{EB29D19D-C116-6D8B-6750-873505BA2980}"/>
          </ac:spMkLst>
        </pc:spChg>
        <pc:spChg chg="add">
          <ac:chgData name="Heather Wilson" userId="74cebf94-26c9-4805-a33d-b1b36711dcae" providerId="ADAL" clId="{CCA39C9A-C2B7-403D-AFAF-412739592DF6}" dt="2024-09-03T13:22:34.437" v="1147" actId="26606"/>
          <ac:spMkLst>
            <pc:docMk/>
            <pc:sldMk cId="3358493229" sldId="286"/>
            <ac:spMk id="1031" creationId="{45D37F4E-DDB4-456B-97E0-9937730A039F}"/>
          </ac:spMkLst>
        </pc:spChg>
        <pc:spChg chg="add">
          <ac:chgData name="Heather Wilson" userId="74cebf94-26c9-4805-a33d-b1b36711dcae" providerId="ADAL" clId="{CCA39C9A-C2B7-403D-AFAF-412739592DF6}" dt="2024-09-03T13:22:34.437" v="1147" actId="26606"/>
          <ac:spMkLst>
            <pc:docMk/>
            <pc:sldMk cId="3358493229" sldId="286"/>
            <ac:spMk id="1033" creationId="{B2DD41CD-8F47-4F56-AD12-4E2FF7696987}"/>
          </ac:spMkLst>
        </pc:spChg>
        <pc:picChg chg="add mod">
          <ac:chgData name="Heather Wilson" userId="74cebf94-26c9-4805-a33d-b1b36711dcae" providerId="ADAL" clId="{CCA39C9A-C2B7-403D-AFAF-412739592DF6}" dt="2024-09-03T13:22:43.054" v="1148" actId="14100"/>
          <ac:picMkLst>
            <pc:docMk/>
            <pc:sldMk cId="3358493229" sldId="286"/>
            <ac:picMk id="1026" creationId="{9F207F9A-91FB-6E56-512A-07513FF12BC9}"/>
          </ac:picMkLst>
        </pc:picChg>
      </pc:sldChg>
      <pc:sldChg chg="addSp modSp new mod">
        <pc:chgData name="Heather Wilson" userId="74cebf94-26c9-4805-a33d-b1b36711dcae" providerId="ADAL" clId="{CCA39C9A-C2B7-403D-AFAF-412739592DF6}" dt="2024-09-03T13:30:13.928" v="1214" actId="14100"/>
        <pc:sldMkLst>
          <pc:docMk/>
          <pc:sldMk cId="490138363" sldId="287"/>
        </pc:sldMkLst>
        <pc:spChg chg="mod">
          <ac:chgData name="Heather Wilson" userId="74cebf94-26c9-4805-a33d-b1b36711dcae" providerId="ADAL" clId="{CCA39C9A-C2B7-403D-AFAF-412739592DF6}" dt="2024-09-03T13:29:58.334" v="1209" actId="1076"/>
          <ac:spMkLst>
            <pc:docMk/>
            <pc:sldMk cId="490138363" sldId="287"/>
            <ac:spMk id="2" creationId="{B092A6BC-C73D-D64E-FBC5-A286E4AFEDE6}"/>
          </ac:spMkLst>
        </pc:spChg>
        <pc:picChg chg="add mod">
          <ac:chgData name="Heather Wilson" userId="74cebf94-26c9-4805-a33d-b1b36711dcae" providerId="ADAL" clId="{CCA39C9A-C2B7-403D-AFAF-412739592DF6}" dt="2024-09-03T13:30:13.928" v="1214" actId="14100"/>
          <ac:picMkLst>
            <pc:docMk/>
            <pc:sldMk cId="490138363" sldId="287"/>
            <ac:picMk id="2050" creationId="{132D7270-840E-4396-454D-EAF6FF0C360A}"/>
          </ac:picMkLst>
        </pc:picChg>
      </pc:sldChg>
      <pc:sldChg chg="new del">
        <pc:chgData name="Heather Wilson" userId="74cebf94-26c9-4805-a33d-b1b36711dcae" providerId="ADAL" clId="{CCA39C9A-C2B7-403D-AFAF-412739592DF6}" dt="2024-09-03T13:11:46.556" v="419" actId="47"/>
        <pc:sldMkLst>
          <pc:docMk/>
          <pc:sldMk cId="3435732104" sldId="287"/>
        </pc:sldMkLst>
      </pc:sldChg>
      <pc:sldChg chg="addSp delSp modSp new mod">
        <pc:chgData name="Heather Wilson" userId="74cebf94-26c9-4805-a33d-b1b36711dcae" providerId="ADAL" clId="{CCA39C9A-C2B7-403D-AFAF-412739592DF6}" dt="2024-09-03T14:33:33.626" v="5038" actId="207"/>
        <pc:sldMkLst>
          <pc:docMk/>
          <pc:sldMk cId="3914013457" sldId="288"/>
        </pc:sldMkLst>
        <pc:spChg chg="mod">
          <ac:chgData name="Heather Wilson" userId="74cebf94-26c9-4805-a33d-b1b36711dcae" providerId="ADAL" clId="{CCA39C9A-C2B7-403D-AFAF-412739592DF6}" dt="2024-09-03T14:33:05.355" v="5036" actId="14100"/>
          <ac:spMkLst>
            <pc:docMk/>
            <pc:sldMk cId="3914013457" sldId="288"/>
            <ac:spMk id="2" creationId="{BE9B5635-DF9F-A1FB-5D40-5E34D8011410}"/>
          </ac:spMkLst>
        </pc:spChg>
        <pc:spChg chg="add del mod">
          <ac:chgData name="Heather Wilson" userId="74cebf94-26c9-4805-a33d-b1b36711dcae" providerId="ADAL" clId="{CCA39C9A-C2B7-403D-AFAF-412739592DF6}" dt="2024-09-03T14:06:50.772" v="2919" actId="26606"/>
          <ac:spMkLst>
            <pc:docMk/>
            <pc:sldMk cId="3914013457" sldId="288"/>
            <ac:spMk id="3" creationId="{09D156F2-612C-2EBD-52AF-0CF218BE245D}"/>
          </ac:spMkLst>
        </pc:spChg>
        <pc:graphicFrameChg chg="add del">
          <ac:chgData name="Heather Wilson" userId="74cebf94-26c9-4805-a33d-b1b36711dcae" providerId="ADAL" clId="{CCA39C9A-C2B7-403D-AFAF-412739592DF6}" dt="2024-09-03T14:06:40.176" v="2916" actId="26606"/>
          <ac:graphicFrameMkLst>
            <pc:docMk/>
            <pc:sldMk cId="3914013457" sldId="288"/>
            <ac:graphicFrameMk id="5" creationId="{BBBA0C78-6FFF-E6E7-7053-5787CDA6F040}"/>
          </ac:graphicFrameMkLst>
        </pc:graphicFrameChg>
        <pc:graphicFrameChg chg="add del">
          <ac:chgData name="Heather Wilson" userId="74cebf94-26c9-4805-a33d-b1b36711dcae" providerId="ADAL" clId="{CCA39C9A-C2B7-403D-AFAF-412739592DF6}" dt="2024-09-03T14:06:50.646" v="2918" actId="26606"/>
          <ac:graphicFrameMkLst>
            <pc:docMk/>
            <pc:sldMk cId="3914013457" sldId="288"/>
            <ac:graphicFrameMk id="7" creationId="{00D3CE45-1E4B-F9E1-4177-85517FE8F8B6}"/>
          </ac:graphicFrameMkLst>
        </pc:graphicFrameChg>
        <pc:graphicFrameChg chg="add mod">
          <ac:chgData name="Heather Wilson" userId="74cebf94-26c9-4805-a33d-b1b36711dcae" providerId="ADAL" clId="{CCA39C9A-C2B7-403D-AFAF-412739592DF6}" dt="2024-09-03T14:33:33.626" v="5038" actId="207"/>
          <ac:graphicFrameMkLst>
            <pc:docMk/>
            <pc:sldMk cId="3914013457" sldId="288"/>
            <ac:graphicFrameMk id="9" creationId="{CAAB3124-B9B0-1A03-6345-D79F2702C701}"/>
          </ac:graphicFrameMkLst>
        </pc:graphicFrameChg>
      </pc:sldChg>
      <pc:sldChg chg="addSp delSp modSp new mod">
        <pc:chgData name="Heather Wilson" userId="74cebf94-26c9-4805-a33d-b1b36711dcae" providerId="ADAL" clId="{CCA39C9A-C2B7-403D-AFAF-412739592DF6}" dt="2024-09-03T14:32:49.832" v="5034" actId="1076"/>
        <pc:sldMkLst>
          <pc:docMk/>
          <pc:sldMk cId="2145609821" sldId="289"/>
        </pc:sldMkLst>
        <pc:spChg chg="mod">
          <ac:chgData name="Heather Wilson" userId="74cebf94-26c9-4805-a33d-b1b36711dcae" providerId="ADAL" clId="{CCA39C9A-C2B7-403D-AFAF-412739592DF6}" dt="2024-09-03T14:32:49.832" v="5034" actId="1076"/>
          <ac:spMkLst>
            <pc:docMk/>
            <pc:sldMk cId="2145609821" sldId="289"/>
            <ac:spMk id="2" creationId="{80CE7E0A-26BF-40A3-75F8-D6E8080CC1A9}"/>
          </ac:spMkLst>
        </pc:spChg>
        <pc:spChg chg="del mod">
          <ac:chgData name="Heather Wilson" userId="74cebf94-26c9-4805-a33d-b1b36711dcae" providerId="ADAL" clId="{CCA39C9A-C2B7-403D-AFAF-412739592DF6}" dt="2024-09-03T14:13:31.797" v="3680" actId="26606"/>
          <ac:spMkLst>
            <pc:docMk/>
            <pc:sldMk cId="2145609821" sldId="289"/>
            <ac:spMk id="3" creationId="{D5B4D533-51D4-4AAC-24B9-E3202AA34BF7}"/>
          </ac:spMkLst>
        </pc:spChg>
        <pc:graphicFrameChg chg="add mod modGraphic">
          <ac:chgData name="Heather Wilson" userId="74cebf94-26c9-4805-a33d-b1b36711dcae" providerId="ADAL" clId="{CCA39C9A-C2B7-403D-AFAF-412739592DF6}" dt="2024-09-03T14:31:16.685" v="5025" actId="207"/>
          <ac:graphicFrameMkLst>
            <pc:docMk/>
            <pc:sldMk cId="2145609821" sldId="289"/>
            <ac:graphicFrameMk id="5" creationId="{AB761594-C4A1-FB60-E077-C0B23A80C1CC}"/>
          </ac:graphicFrameMkLst>
        </pc:graphicFrameChg>
      </pc:sldChg>
      <pc:sldChg chg="addSp delSp modSp new mod setBg">
        <pc:chgData name="Heather Wilson" userId="74cebf94-26c9-4805-a33d-b1b36711dcae" providerId="ADAL" clId="{CCA39C9A-C2B7-403D-AFAF-412739592DF6}" dt="2024-09-04T11:03:49.276" v="5078" actId="20577"/>
        <pc:sldMkLst>
          <pc:docMk/>
          <pc:sldMk cId="2523377620" sldId="290"/>
        </pc:sldMkLst>
        <pc:spChg chg="mod">
          <ac:chgData name="Heather Wilson" userId="74cebf94-26c9-4805-a33d-b1b36711dcae" providerId="ADAL" clId="{CCA39C9A-C2B7-403D-AFAF-412739592DF6}" dt="2024-09-03T14:32:37.331" v="5033" actId="14100"/>
          <ac:spMkLst>
            <pc:docMk/>
            <pc:sldMk cId="2523377620" sldId="290"/>
            <ac:spMk id="2" creationId="{F04F5557-1139-1380-53D4-90678CBB4095}"/>
          </ac:spMkLst>
        </pc:spChg>
        <pc:spChg chg="del mod">
          <ac:chgData name="Heather Wilson" userId="74cebf94-26c9-4805-a33d-b1b36711dcae" providerId="ADAL" clId="{CCA39C9A-C2B7-403D-AFAF-412739592DF6}" dt="2024-09-03T14:29:31.079" v="5022" actId="26606"/>
          <ac:spMkLst>
            <pc:docMk/>
            <pc:sldMk cId="2523377620" sldId="290"/>
            <ac:spMk id="3" creationId="{66035BD6-B75B-D296-DCCA-FBD55CBAF1B3}"/>
          </ac:spMkLst>
        </pc:spChg>
        <pc:spChg chg="add del">
          <ac:chgData name="Heather Wilson" userId="74cebf94-26c9-4805-a33d-b1b36711dcae" providerId="ADAL" clId="{CCA39C9A-C2B7-403D-AFAF-412739592DF6}" dt="2024-09-03T14:30:13.191" v="5023" actId="26606"/>
          <ac:spMkLst>
            <pc:docMk/>
            <pc:sldMk cId="2523377620" sldId="290"/>
            <ac:spMk id="9" creationId="{BACC6370-2D7E-4714-9D71-7542949D7D5D}"/>
          </ac:spMkLst>
        </pc:spChg>
        <pc:spChg chg="add del">
          <ac:chgData name="Heather Wilson" userId="74cebf94-26c9-4805-a33d-b1b36711dcae" providerId="ADAL" clId="{CCA39C9A-C2B7-403D-AFAF-412739592DF6}" dt="2024-09-03T14:30:13.191" v="5023" actId="26606"/>
          <ac:spMkLst>
            <pc:docMk/>
            <pc:sldMk cId="2523377620" sldId="290"/>
            <ac:spMk id="11" creationId="{256B2C21-A230-48C0-8DF1-C46611373C44}"/>
          </ac:spMkLst>
        </pc:spChg>
        <pc:spChg chg="add del">
          <ac:chgData name="Heather Wilson" userId="74cebf94-26c9-4805-a33d-b1b36711dcae" providerId="ADAL" clId="{CCA39C9A-C2B7-403D-AFAF-412739592DF6}" dt="2024-09-03T14:30:13.191" v="5023" actId="26606"/>
          <ac:spMkLst>
            <pc:docMk/>
            <pc:sldMk cId="2523377620" sldId="290"/>
            <ac:spMk id="13" creationId="{3847E18C-932D-4C95-AABA-FEC7C9499AD7}"/>
          </ac:spMkLst>
        </pc:spChg>
        <pc:spChg chg="add del">
          <ac:chgData name="Heather Wilson" userId="74cebf94-26c9-4805-a33d-b1b36711dcae" providerId="ADAL" clId="{CCA39C9A-C2B7-403D-AFAF-412739592DF6}" dt="2024-09-03T14:30:13.191" v="5023" actId="26606"/>
          <ac:spMkLst>
            <pc:docMk/>
            <pc:sldMk cId="2523377620" sldId="290"/>
            <ac:spMk id="15" creationId="{3150CB11-0C61-439E-910F-5787759E72A0}"/>
          </ac:spMkLst>
        </pc:spChg>
        <pc:spChg chg="add del">
          <ac:chgData name="Heather Wilson" userId="74cebf94-26c9-4805-a33d-b1b36711dcae" providerId="ADAL" clId="{CCA39C9A-C2B7-403D-AFAF-412739592DF6}" dt="2024-09-03T14:30:13.191" v="5023" actId="26606"/>
          <ac:spMkLst>
            <pc:docMk/>
            <pc:sldMk cId="2523377620" sldId="290"/>
            <ac:spMk id="17" creationId="{43F8A58B-5155-44CE-A5FF-7647B47D0A7A}"/>
          </ac:spMkLst>
        </pc:spChg>
        <pc:spChg chg="add del">
          <ac:chgData name="Heather Wilson" userId="74cebf94-26c9-4805-a33d-b1b36711dcae" providerId="ADAL" clId="{CCA39C9A-C2B7-403D-AFAF-412739592DF6}" dt="2024-09-03T14:30:13.191" v="5023" actId="26606"/>
          <ac:spMkLst>
            <pc:docMk/>
            <pc:sldMk cId="2523377620" sldId="290"/>
            <ac:spMk id="19" creationId="{443F2ACA-E6D6-4028-82DD-F03C262D5DE6}"/>
          </ac:spMkLst>
        </pc:spChg>
        <pc:spChg chg="add">
          <ac:chgData name="Heather Wilson" userId="74cebf94-26c9-4805-a33d-b1b36711dcae" providerId="ADAL" clId="{CCA39C9A-C2B7-403D-AFAF-412739592DF6}" dt="2024-09-03T14:30:13.191" v="5023" actId="26606"/>
          <ac:spMkLst>
            <pc:docMk/>
            <pc:sldMk cId="2523377620" sldId="290"/>
            <ac:spMk id="24" creationId="{955A2079-FA98-4876-80F0-72364A7D2EA4}"/>
          </ac:spMkLst>
        </pc:spChg>
        <pc:graphicFrameChg chg="add mod modGraphic">
          <ac:chgData name="Heather Wilson" userId="74cebf94-26c9-4805-a33d-b1b36711dcae" providerId="ADAL" clId="{CCA39C9A-C2B7-403D-AFAF-412739592DF6}" dt="2024-09-04T11:03:49.276" v="5078" actId="20577"/>
          <ac:graphicFrameMkLst>
            <pc:docMk/>
            <pc:sldMk cId="2523377620" sldId="290"/>
            <ac:graphicFrameMk id="5" creationId="{964A5039-4877-6EB9-5BF7-59373F9671E9}"/>
          </ac:graphicFrameMkLst>
        </pc:graphicFrameChg>
      </pc:sldChg>
      <pc:sldChg chg="addSp delSp modSp new mod setBg">
        <pc:chgData name="Heather Wilson" userId="74cebf94-26c9-4805-a33d-b1b36711dcae" providerId="ADAL" clId="{CCA39C9A-C2B7-403D-AFAF-412739592DF6}" dt="2024-09-17T09:37:59.491" v="7200" actId="26606"/>
        <pc:sldMkLst>
          <pc:docMk/>
          <pc:sldMk cId="718777856" sldId="291"/>
        </pc:sldMkLst>
        <pc:spChg chg="mod">
          <ac:chgData name="Heather Wilson" userId="74cebf94-26c9-4805-a33d-b1b36711dcae" providerId="ADAL" clId="{CCA39C9A-C2B7-403D-AFAF-412739592DF6}" dt="2024-09-17T09:37:59.433" v="7199" actId="26606"/>
          <ac:spMkLst>
            <pc:docMk/>
            <pc:sldMk cId="718777856" sldId="291"/>
            <ac:spMk id="2" creationId="{9F35B362-F5C6-768B-3165-2807779FA2EF}"/>
          </ac:spMkLst>
        </pc:spChg>
        <pc:spChg chg="add del mod">
          <ac:chgData name="Heather Wilson" userId="74cebf94-26c9-4805-a33d-b1b36711dcae" providerId="ADAL" clId="{CCA39C9A-C2B7-403D-AFAF-412739592DF6}" dt="2024-09-17T09:37:59.491" v="7200" actId="26606"/>
          <ac:spMkLst>
            <pc:docMk/>
            <pc:sldMk cId="718777856" sldId="291"/>
            <ac:spMk id="3" creationId="{C112BFE3-558A-E582-4502-4A823AD49D91}"/>
          </ac:spMkLst>
        </pc:spChg>
        <pc:spChg chg="add del">
          <ac:chgData name="Heather Wilson" userId="74cebf94-26c9-4805-a33d-b1b36711dcae" providerId="ADAL" clId="{CCA39C9A-C2B7-403D-AFAF-412739592DF6}" dt="2024-09-17T09:37:59.433" v="7199" actId="26606"/>
          <ac:spMkLst>
            <pc:docMk/>
            <pc:sldMk cId="718777856" sldId="291"/>
            <ac:spMk id="9" creationId="{2659FDB4-FCBE-4A89-B46D-43D4FA54464D}"/>
          </ac:spMkLst>
        </pc:spChg>
        <pc:graphicFrameChg chg="add del">
          <ac:chgData name="Heather Wilson" userId="74cebf94-26c9-4805-a33d-b1b36711dcae" providerId="ADAL" clId="{CCA39C9A-C2B7-403D-AFAF-412739592DF6}" dt="2024-09-17T09:37:51.432" v="7197" actId="26606"/>
          <ac:graphicFrameMkLst>
            <pc:docMk/>
            <pc:sldMk cId="718777856" sldId="291"/>
            <ac:graphicFrameMk id="5" creationId="{4E992D25-3EFC-B5E9-AE96-AF854A2657E7}"/>
          </ac:graphicFrameMkLst>
        </pc:graphicFrameChg>
        <pc:graphicFrameChg chg="add del">
          <ac:chgData name="Heather Wilson" userId="74cebf94-26c9-4805-a33d-b1b36711dcae" providerId="ADAL" clId="{CCA39C9A-C2B7-403D-AFAF-412739592DF6}" dt="2024-09-17T09:37:59.433" v="7199" actId="26606"/>
          <ac:graphicFrameMkLst>
            <pc:docMk/>
            <pc:sldMk cId="718777856" sldId="291"/>
            <ac:graphicFrameMk id="7" creationId="{2FCFC65D-F273-A8D8-1F5D-298A10DFEF42}"/>
          </ac:graphicFrameMkLst>
        </pc:graphicFrameChg>
        <pc:graphicFrameChg chg="add">
          <ac:chgData name="Heather Wilson" userId="74cebf94-26c9-4805-a33d-b1b36711dcae" providerId="ADAL" clId="{CCA39C9A-C2B7-403D-AFAF-412739592DF6}" dt="2024-09-17T09:37:59.491" v="7200" actId="26606"/>
          <ac:graphicFrameMkLst>
            <pc:docMk/>
            <pc:sldMk cId="718777856" sldId="291"/>
            <ac:graphicFrameMk id="13" creationId="{4E992D25-3EFC-B5E9-AE96-AF854A2657E7}"/>
          </ac:graphicFrameMkLst>
        </pc:graphicFrameChg>
        <pc:cxnChg chg="add del">
          <ac:chgData name="Heather Wilson" userId="74cebf94-26c9-4805-a33d-b1b36711dcae" providerId="ADAL" clId="{CCA39C9A-C2B7-403D-AFAF-412739592DF6}" dt="2024-09-17T09:37:59.433" v="7199" actId="26606"/>
          <ac:cxnSpMkLst>
            <pc:docMk/>
            <pc:sldMk cId="718777856" sldId="291"/>
            <ac:cxnSpMk id="11" creationId="{C8F51B3F-8331-4E4A-AE96-D47B1006EEAD}"/>
          </ac:cxnSpMkLst>
        </pc:cxnChg>
      </pc:sldChg>
    </pc:docChg>
  </pc:docChgLst>
</pc:chgInfo>
</file>

<file path=ppt/diagrams/_rels/data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_rels/drawing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4A6445-6604-4748-ACA5-B2577647A56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8D64B2C-747C-4E6C-8172-BACEEE71E4F6}">
      <dgm:prSet/>
      <dgm:spPr>
        <a:solidFill>
          <a:schemeClr val="accent3"/>
        </a:solidFill>
      </dgm:spPr>
      <dgm:t>
        <a:bodyPr/>
        <a:lstStyle/>
        <a:p>
          <a:r>
            <a:rPr lang="en-GB" b="1"/>
            <a:t>The rule of optimism</a:t>
          </a:r>
          <a:endParaRPr lang="en-US"/>
        </a:p>
      </dgm:t>
    </dgm:pt>
    <dgm:pt modelId="{7D5F8C5E-75E8-4854-AAE0-BE264FEC127C}" type="parTrans" cxnId="{6DB8B254-D0B9-4427-AFC1-192AE3676E63}">
      <dgm:prSet/>
      <dgm:spPr/>
      <dgm:t>
        <a:bodyPr/>
        <a:lstStyle/>
        <a:p>
          <a:endParaRPr lang="en-US"/>
        </a:p>
      </dgm:t>
    </dgm:pt>
    <dgm:pt modelId="{CD9C5611-B0C7-4BB1-BCCF-0B1EF6E13FA5}" type="sibTrans" cxnId="{6DB8B254-D0B9-4427-AFC1-192AE3676E63}">
      <dgm:prSet/>
      <dgm:spPr/>
      <dgm:t>
        <a:bodyPr/>
        <a:lstStyle/>
        <a:p>
          <a:endParaRPr lang="en-US"/>
        </a:p>
      </dgm:t>
    </dgm:pt>
    <dgm:pt modelId="{950D8E1F-E4EF-493B-9A43-6F0F651BECA1}">
      <dgm:prSet/>
      <dgm:spPr/>
      <dgm:t>
        <a:bodyPr/>
        <a:lstStyle/>
        <a:p>
          <a:r>
            <a:rPr lang="en-GB" b="1"/>
            <a:t>Found as a factor in many reviews. This is our natural desire and hope that everything will be OK. It can lead to us rationalising away escalating risk. Or not looking into our feelings that things aren’t quite right. </a:t>
          </a:r>
          <a:endParaRPr lang="en-US"/>
        </a:p>
      </dgm:t>
    </dgm:pt>
    <dgm:pt modelId="{67F82837-A354-4AAA-B3B5-86CD9E77CB55}" type="parTrans" cxnId="{5EAA27BB-7087-42C5-9859-916732DC97D6}">
      <dgm:prSet/>
      <dgm:spPr/>
      <dgm:t>
        <a:bodyPr/>
        <a:lstStyle/>
        <a:p>
          <a:endParaRPr lang="en-US"/>
        </a:p>
      </dgm:t>
    </dgm:pt>
    <dgm:pt modelId="{198980B7-4DFE-43E2-AD79-28445DD639DB}" type="sibTrans" cxnId="{5EAA27BB-7087-42C5-9859-916732DC97D6}">
      <dgm:prSet/>
      <dgm:spPr/>
      <dgm:t>
        <a:bodyPr/>
        <a:lstStyle/>
        <a:p>
          <a:endParaRPr lang="en-US"/>
        </a:p>
      </dgm:t>
    </dgm:pt>
    <dgm:pt modelId="{42F94685-0C33-4B1F-8B1D-D52289CB6705}">
      <dgm:prSet/>
      <dgm:spPr>
        <a:solidFill>
          <a:schemeClr val="accent4">
            <a:lumMod val="75000"/>
          </a:schemeClr>
        </a:solidFill>
      </dgm:spPr>
      <dgm:t>
        <a:bodyPr/>
        <a:lstStyle/>
        <a:p>
          <a:r>
            <a:rPr lang="en-GB" b="1"/>
            <a:t>Disguised compliance</a:t>
          </a:r>
          <a:endParaRPr lang="en-US"/>
        </a:p>
      </dgm:t>
    </dgm:pt>
    <dgm:pt modelId="{E07CF6E7-B016-4B6F-8164-DD64DB47071B}" type="parTrans" cxnId="{9F123502-0E8A-4520-BD7F-4041B57FF98A}">
      <dgm:prSet/>
      <dgm:spPr/>
      <dgm:t>
        <a:bodyPr/>
        <a:lstStyle/>
        <a:p>
          <a:endParaRPr lang="en-US"/>
        </a:p>
      </dgm:t>
    </dgm:pt>
    <dgm:pt modelId="{AC9C5157-177F-4429-BEAF-DAF48B96DE5C}" type="sibTrans" cxnId="{9F123502-0E8A-4520-BD7F-4041B57FF98A}">
      <dgm:prSet/>
      <dgm:spPr/>
      <dgm:t>
        <a:bodyPr/>
        <a:lstStyle/>
        <a:p>
          <a:endParaRPr lang="en-US"/>
        </a:p>
      </dgm:t>
    </dgm:pt>
    <dgm:pt modelId="{0E5B23C3-5420-45D7-9E04-DD700006032C}">
      <dgm:prSet/>
      <dgm:spPr/>
      <dgm:t>
        <a:bodyPr/>
        <a:lstStyle/>
        <a:p>
          <a:r>
            <a:rPr lang="en-GB" b="1"/>
            <a:t>The person or family give the appearance of co operating with services, ultimately with the aim of reducing our involvement. </a:t>
          </a:r>
          <a:endParaRPr lang="en-US"/>
        </a:p>
      </dgm:t>
    </dgm:pt>
    <dgm:pt modelId="{34265395-88B1-4161-92F9-9B6E3458528C}" type="parTrans" cxnId="{596AF047-A57F-4200-844E-BD2FB9DD1531}">
      <dgm:prSet/>
      <dgm:spPr/>
      <dgm:t>
        <a:bodyPr/>
        <a:lstStyle/>
        <a:p>
          <a:endParaRPr lang="en-US"/>
        </a:p>
      </dgm:t>
    </dgm:pt>
    <dgm:pt modelId="{5371FE2F-A1AE-4E97-934B-A6231664E282}" type="sibTrans" cxnId="{596AF047-A57F-4200-844E-BD2FB9DD1531}">
      <dgm:prSet/>
      <dgm:spPr/>
      <dgm:t>
        <a:bodyPr/>
        <a:lstStyle/>
        <a:p>
          <a:endParaRPr lang="en-US"/>
        </a:p>
      </dgm:t>
    </dgm:pt>
    <dgm:pt modelId="{E2887282-8653-41A9-B49F-F839302CAF6F}">
      <dgm:prSet/>
      <dgm:spPr/>
      <dgm:t>
        <a:bodyPr/>
        <a:lstStyle/>
        <a:p>
          <a:r>
            <a:rPr lang="en-GB" b="1"/>
            <a:t>This can also be a factor in Mental Capacity, a person is able to give all the right answers about what they plan to do, but they don’t have the capacity to act on it.</a:t>
          </a:r>
          <a:endParaRPr lang="en-US"/>
        </a:p>
      </dgm:t>
    </dgm:pt>
    <dgm:pt modelId="{D924DCE3-A1D0-4328-AA1D-15CD4F89E16C}" type="parTrans" cxnId="{ECDF65F9-3830-4DF4-A4B9-AAFD9DA5E401}">
      <dgm:prSet/>
      <dgm:spPr/>
      <dgm:t>
        <a:bodyPr/>
        <a:lstStyle/>
        <a:p>
          <a:endParaRPr lang="en-US"/>
        </a:p>
      </dgm:t>
    </dgm:pt>
    <dgm:pt modelId="{67DC476A-834B-4959-A409-A056FF5142DB}" type="sibTrans" cxnId="{ECDF65F9-3830-4DF4-A4B9-AAFD9DA5E401}">
      <dgm:prSet/>
      <dgm:spPr/>
      <dgm:t>
        <a:bodyPr/>
        <a:lstStyle/>
        <a:p>
          <a:endParaRPr lang="en-US"/>
        </a:p>
      </dgm:t>
    </dgm:pt>
    <dgm:pt modelId="{8F125E46-1C53-4DA6-8635-00E1E103DBCE}">
      <dgm:prSet/>
      <dgm:spPr/>
      <dgm:t>
        <a:bodyPr/>
        <a:lstStyle/>
        <a:p>
          <a:r>
            <a:rPr lang="en-GB" b="1"/>
            <a:t>It can give false reassurance to professionals. </a:t>
          </a:r>
          <a:endParaRPr lang="en-US"/>
        </a:p>
      </dgm:t>
    </dgm:pt>
    <dgm:pt modelId="{B5A6218F-0A73-419E-B142-4B58D0542CAD}" type="parTrans" cxnId="{97CE850C-110A-4816-9A73-0259F26B378E}">
      <dgm:prSet/>
      <dgm:spPr/>
      <dgm:t>
        <a:bodyPr/>
        <a:lstStyle/>
        <a:p>
          <a:endParaRPr lang="en-US"/>
        </a:p>
      </dgm:t>
    </dgm:pt>
    <dgm:pt modelId="{CFFC4A76-9B0F-47AB-9403-915989B03152}" type="sibTrans" cxnId="{97CE850C-110A-4816-9A73-0259F26B378E}">
      <dgm:prSet/>
      <dgm:spPr/>
      <dgm:t>
        <a:bodyPr/>
        <a:lstStyle/>
        <a:p>
          <a:endParaRPr lang="en-US"/>
        </a:p>
      </dgm:t>
    </dgm:pt>
    <dgm:pt modelId="{2693F22C-E671-4C21-AFC8-0F29E36D610B}" type="pres">
      <dgm:prSet presAssocID="{8F4A6445-6604-4748-ACA5-B2577647A569}" presName="linear" presStyleCnt="0">
        <dgm:presLayoutVars>
          <dgm:dir/>
          <dgm:animLvl val="lvl"/>
          <dgm:resizeHandles val="exact"/>
        </dgm:presLayoutVars>
      </dgm:prSet>
      <dgm:spPr/>
    </dgm:pt>
    <dgm:pt modelId="{BE8D15AA-44B0-4D5A-BC6C-E4DEE2E7F52D}" type="pres">
      <dgm:prSet presAssocID="{18D64B2C-747C-4E6C-8172-BACEEE71E4F6}" presName="parentLin" presStyleCnt="0"/>
      <dgm:spPr/>
    </dgm:pt>
    <dgm:pt modelId="{6371E16D-B832-4EC2-BC11-A35A63F192AD}" type="pres">
      <dgm:prSet presAssocID="{18D64B2C-747C-4E6C-8172-BACEEE71E4F6}" presName="parentLeftMargin" presStyleLbl="node1" presStyleIdx="0" presStyleCnt="2"/>
      <dgm:spPr/>
    </dgm:pt>
    <dgm:pt modelId="{5D780141-0F14-4043-86F1-931D6E2FD34D}" type="pres">
      <dgm:prSet presAssocID="{18D64B2C-747C-4E6C-8172-BACEEE71E4F6}" presName="parentText" presStyleLbl="node1" presStyleIdx="0" presStyleCnt="2">
        <dgm:presLayoutVars>
          <dgm:chMax val="0"/>
          <dgm:bulletEnabled val="1"/>
        </dgm:presLayoutVars>
      </dgm:prSet>
      <dgm:spPr/>
    </dgm:pt>
    <dgm:pt modelId="{5CB98992-DAD9-42FB-8372-F2ACE3748FFC}" type="pres">
      <dgm:prSet presAssocID="{18D64B2C-747C-4E6C-8172-BACEEE71E4F6}" presName="negativeSpace" presStyleCnt="0"/>
      <dgm:spPr/>
    </dgm:pt>
    <dgm:pt modelId="{AAC6EC69-4A15-46BC-977D-4E33F879944E}" type="pres">
      <dgm:prSet presAssocID="{18D64B2C-747C-4E6C-8172-BACEEE71E4F6}" presName="childText" presStyleLbl="conFgAcc1" presStyleIdx="0" presStyleCnt="2">
        <dgm:presLayoutVars>
          <dgm:bulletEnabled val="1"/>
        </dgm:presLayoutVars>
      </dgm:prSet>
      <dgm:spPr/>
    </dgm:pt>
    <dgm:pt modelId="{4BC4811C-0EF9-45DE-BADB-BF26B3D27725}" type="pres">
      <dgm:prSet presAssocID="{CD9C5611-B0C7-4BB1-BCCF-0B1EF6E13FA5}" presName="spaceBetweenRectangles" presStyleCnt="0"/>
      <dgm:spPr/>
    </dgm:pt>
    <dgm:pt modelId="{247F253D-BA6C-42D9-825A-B02807A10EF8}" type="pres">
      <dgm:prSet presAssocID="{42F94685-0C33-4B1F-8B1D-D52289CB6705}" presName="parentLin" presStyleCnt="0"/>
      <dgm:spPr/>
    </dgm:pt>
    <dgm:pt modelId="{93552E2F-FFCF-45F0-980F-9E6A866AA1AD}" type="pres">
      <dgm:prSet presAssocID="{42F94685-0C33-4B1F-8B1D-D52289CB6705}" presName="parentLeftMargin" presStyleLbl="node1" presStyleIdx="0" presStyleCnt="2"/>
      <dgm:spPr/>
    </dgm:pt>
    <dgm:pt modelId="{DE917833-F850-4862-B27E-6E2F85A8240D}" type="pres">
      <dgm:prSet presAssocID="{42F94685-0C33-4B1F-8B1D-D52289CB6705}" presName="parentText" presStyleLbl="node1" presStyleIdx="1" presStyleCnt="2">
        <dgm:presLayoutVars>
          <dgm:chMax val="0"/>
          <dgm:bulletEnabled val="1"/>
        </dgm:presLayoutVars>
      </dgm:prSet>
      <dgm:spPr/>
    </dgm:pt>
    <dgm:pt modelId="{D44D1FA2-B156-4388-B855-D847451CD954}" type="pres">
      <dgm:prSet presAssocID="{42F94685-0C33-4B1F-8B1D-D52289CB6705}" presName="negativeSpace" presStyleCnt="0"/>
      <dgm:spPr/>
    </dgm:pt>
    <dgm:pt modelId="{A3498DF7-F983-4DDB-B9FC-F08CCC19493F}" type="pres">
      <dgm:prSet presAssocID="{42F94685-0C33-4B1F-8B1D-D52289CB6705}" presName="childText" presStyleLbl="conFgAcc1" presStyleIdx="1" presStyleCnt="2">
        <dgm:presLayoutVars>
          <dgm:bulletEnabled val="1"/>
        </dgm:presLayoutVars>
      </dgm:prSet>
      <dgm:spPr/>
    </dgm:pt>
  </dgm:ptLst>
  <dgm:cxnLst>
    <dgm:cxn modelId="{9F123502-0E8A-4520-BD7F-4041B57FF98A}" srcId="{8F4A6445-6604-4748-ACA5-B2577647A569}" destId="{42F94685-0C33-4B1F-8B1D-D52289CB6705}" srcOrd="1" destOrd="0" parTransId="{E07CF6E7-B016-4B6F-8164-DD64DB47071B}" sibTransId="{AC9C5157-177F-4429-BEAF-DAF48B96DE5C}"/>
    <dgm:cxn modelId="{F685EB0B-7E1B-4223-8FC4-45A60EB40F34}" type="presOf" srcId="{0E5B23C3-5420-45D7-9E04-DD700006032C}" destId="{A3498DF7-F983-4DDB-B9FC-F08CCC19493F}" srcOrd="0" destOrd="0" presId="urn:microsoft.com/office/officeart/2005/8/layout/list1"/>
    <dgm:cxn modelId="{97CE850C-110A-4816-9A73-0259F26B378E}" srcId="{42F94685-0C33-4B1F-8B1D-D52289CB6705}" destId="{8F125E46-1C53-4DA6-8635-00E1E103DBCE}" srcOrd="2" destOrd="0" parTransId="{B5A6218F-0A73-419E-B142-4B58D0542CAD}" sibTransId="{CFFC4A76-9B0F-47AB-9403-915989B03152}"/>
    <dgm:cxn modelId="{18AECF1E-78F5-4775-AC25-828DCE3E8EE6}" type="presOf" srcId="{950D8E1F-E4EF-493B-9A43-6F0F651BECA1}" destId="{AAC6EC69-4A15-46BC-977D-4E33F879944E}" srcOrd="0" destOrd="0" presId="urn:microsoft.com/office/officeart/2005/8/layout/list1"/>
    <dgm:cxn modelId="{3A5FFA27-D78C-44E6-B991-1B2AF8057F6D}" type="presOf" srcId="{8F4A6445-6604-4748-ACA5-B2577647A569}" destId="{2693F22C-E671-4C21-AFC8-0F29E36D610B}" srcOrd="0" destOrd="0" presId="urn:microsoft.com/office/officeart/2005/8/layout/list1"/>
    <dgm:cxn modelId="{596AF047-A57F-4200-844E-BD2FB9DD1531}" srcId="{42F94685-0C33-4B1F-8B1D-D52289CB6705}" destId="{0E5B23C3-5420-45D7-9E04-DD700006032C}" srcOrd="0" destOrd="0" parTransId="{34265395-88B1-4161-92F9-9B6E3458528C}" sibTransId="{5371FE2F-A1AE-4E97-934B-A6231664E282}"/>
    <dgm:cxn modelId="{6A14CF6F-4C61-41BA-85C1-62A82F5040FD}" type="presOf" srcId="{42F94685-0C33-4B1F-8B1D-D52289CB6705}" destId="{DE917833-F850-4862-B27E-6E2F85A8240D}" srcOrd="1" destOrd="0" presId="urn:microsoft.com/office/officeart/2005/8/layout/list1"/>
    <dgm:cxn modelId="{6DB8B254-D0B9-4427-AFC1-192AE3676E63}" srcId="{8F4A6445-6604-4748-ACA5-B2577647A569}" destId="{18D64B2C-747C-4E6C-8172-BACEEE71E4F6}" srcOrd="0" destOrd="0" parTransId="{7D5F8C5E-75E8-4854-AAE0-BE264FEC127C}" sibTransId="{CD9C5611-B0C7-4BB1-BCCF-0B1EF6E13FA5}"/>
    <dgm:cxn modelId="{6A56E87C-2C94-45E0-B0C4-E03FF15D8F61}" type="presOf" srcId="{8F125E46-1C53-4DA6-8635-00E1E103DBCE}" destId="{A3498DF7-F983-4DDB-B9FC-F08CCC19493F}" srcOrd="0" destOrd="2" presId="urn:microsoft.com/office/officeart/2005/8/layout/list1"/>
    <dgm:cxn modelId="{2FF34AB6-FDCD-4E22-9CF6-7276EC179D13}" type="presOf" srcId="{42F94685-0C33-4B1F-8B1D-D52289CB6705}" destId="{93552E2F-FFCF-45F0-980F-9E6A866AA1AD}" srcOrd="0" destOrd="0" presId="urn:microsoft.com/office/officeart/2005/8/layout/list1"/>
    <dgm:cxn modelId="{5EAA27BB-7087-42C5-9859-916732DC97D6}" srcId="{18D64B2C-747C-4E6C-8172-BACEEE71E4F6}" destId="{950D8E1F-E4EF-493B-9A43-6F0F651BECA1}" srcOrd="0" destOrd="0" parTransId="{67F82837-A354-4AAA-B3B5-86CD9E77CB55}" sibTransId="{198980B7-4DFE-43E2-AD79-28445DD639DB}"/>
    <dgm:cxn modelId="{E338F3CA-DAAC-40B8-9BD5-52FDF371DA8D}" type="presOf" srcId="{18D64B2C-747C-4E6C-8172-BACEEE71E4F6}" destId="{6371E16D-B832-4EC2-BC11-A35A63F192AD}" srcOrd="0" destOrd="0" presId="urn:microsoft.com/office/officeart/2005/8/layout/list1"/>
    <dgm:cxn modelId="{831509CC-7C0C-46D6-A1EA-5BAA39D35D4B}" type="presOf" srcId="{18D64B2C-747C-4E6C-8172-BACEEE71E4F6}" destId="{5D780141-0F14-4043-86F1-931D6E2FD34D}" srcOrd="1" destOrd="0" presId="urn:microsoft.com/office/officeart/2005/8/layout/list1"/>
    <dgm:cxn modelId="{A669FDD0-5FEF-44EE-973B-BB665DB40B90}" type="presOf" srcId="{E2887282-8653-41A9-B49F-F839302CAF6F}" destId="{A3498DF7-F983-4DDB-B9FC-F08CCC19493F}" srcOrd="0" destOrd="1" presId="urn:microsoft.com/office/officeart/2005/8/layout/list1"/>
    <dgm:cxn modelId="{ECDF65F9-3830-4DF4-A4B9-AAFD9DA5E401}" srcId="{42F94685-0C33-4B1F-8B1D-D52289CB6705}" destId="{E2887282-8653-41A9-B49F-F839302CAF6F}" srcOrd="1" destOrd="0" parTransId="{D924DCE3-A1D0-4328-AA1D-15CD4F89E16C}" sibTransId="{67DC476A-834B-4959-A409-A056FF5142DB}"/>
    <dgm:cxn modelId="{581AF053-1ADB-46E1-A572-2D1FC646D7EC}" type="presParOf" srcId="{2693F22C-E671-4C21-AFC8-0F29E36D610B}" destId="{BE8D15AA-44B0-4D5A-BC6C-E4DEE2E7F52D}" srcOrd="0" destOrd="0" presId="urn:microsoft.com/office/officeart/2005/8/layout/list1"/>
    <dgm:cxn modelId="{AA7FCA15-3C64-479F-95B2-3964C6E9C072}" type="presParOf" srcId="{BE8D15AA-44B0-4D5A-BC6C-E4DEE2E7F52D}" destId="{6371E16D-B832-4EC2-BC11-A35A63F192AD}" srcOrd="0" destOrd="0" presId="urn:microsoft.com/office/officeart/2005/8/layout/list1"/>
    <dgm:cxn modelId="{325A3197-062C-4CFC-B808-2BBF038ADF3D}" type="presParOf" srcId="{BE8D15AA-44B0-4D5A-BC6C-E4DEE2E7F52D}" destId="{5D780141-0F14-4043-86F1-931D6E2FD34D}" srcOrd="1" destOrd="0" presId="urn:microsoft.com/office/officeart/2005/8/layout/list1"/>
    <dgm:cxn modelId="{D91092AC-E39C-4B3D-B531-4C266B5973B7}" type="presParOf" srcId="{2693F22C-E671-4C21-AFC8-0F29E36D610B}" destId="{5CB98992-DAD9-42FB-8372-F2ACE3748FFC}" srcOrd="1" destOrd="0" presId="urn:microsoft.com/office/officeart/2005/8/layout/list1"/>
    <dgm:cxn modelId="{075DC1B9-4DEE-4CE0-9C56-99B6E7BD2F13}" type="presParOf" srcId="{2693F22C-E671-4C21-AFC8-0F29E36D610B}" destId="{AAC6EC69-4A15-46BC-977D-4E33F879944E}" srcOrd="2" destOrd="0" presId="urn:microsoft.com/office/officeart/2005/8/layout/list1"/>
    <dgm:cxn modelId="{56598C88-DA1E-4D06-ABF6-B16AB0EA5836}" type="presParOf" srcId="{2693F22C-E671-4C21-AFC8-0F29E36D610B}" destId="{4BC4811C-0EF9-45DE-BADB-BF26B3D27725}" srcOrd="3" destOrd="0" presId="urn:microsoft.com/office/officeart/2005/8/layout/list1"/>
    <dgm:cxn modelId="{7741DC0C-C84C-4CAB-B199-41CDD9A8D258}" type="presParOf" srcId="{2693F22C-E671-4C21-AFC8-0F29E36D610B}" destId="{247F253D-BA6C-42D9-825A-B02807A10EF8}" srcOrd="4" destOrd="0" presId="urn:microsoft.com/office/officeart/2005/8/layout/list1"/>
    <dgm:cxn modelId="{20F419D8-355E-40D4-86E9-07738649BFD9}" type="presParOf" srcId="{247F253D-BA6C-42D9-825A-B02807A10EF8}" destId="{93552E2F-FFCF-45F0-980F-9E6A866AA1AD}" srcOrd="0" destOrd="0" presId="urn:microsoft.com/office/officeart/2005/8/layout/list1"/>
    <dgm:cxn modelId="{A2F354B9-024C-467B-AFD8-7DD9C7AD6861}" type="presParOf" srcId="{247F253D-BA6C-42D9-825A-B02807A10EF8}" destId="{DE917833-F850-4862-B27E-6E2F85A8240D}" srcOrd="1" destOrd="0" presId="urn:microsoft.com/office/officeart/2005/8/layout/list1"/>
    <dgm:cxn modelId="{13A9E050-7D5A-4DBF-8F1F-E232932F7CC0}" type="presParOf" srcId="{2693F22C-E671-4C21-AFC8-0F29E36D610B}" destId="{D44D1FA2-B156-4388-B855-D847451CD954}" srcOrd="5" destOrd="0" presId="urn:microsoft.com/office/officeart/2005/8/layout/list1"/>
    <dgm:cxn modelId="{FF7EAE89-8422-4221-985A-9C366ADB06E5}" type="presParOf" srcId="{2693F22C-E671-4C21-AFC8-0F29E36D610B}" destId="{A3498DF7-F983-4DDB-B9FC-F08CCC19493F}"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F0FAD2-F430-4467-BE0F-7083A48CAD1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45A8007-2DF8-4F07-B8C9-E6ED12BE8262}">
      <dgm:prSet/>
      <dgm:spPr>
        <a:solidFill>
          <a:schemeClr val="accent4"/>
        </a:solidFill>
      </dgm:spPr>
      <dgm:t>
        <a:bodyPr/>
        <a:lstStyle/>
        <a:p>
          <a:r>
            <a:rPr lang="en-GB" dirty="0"/>
            <a:t>Not seeing the whole picture</a:t>
          </a:r>
          <a:endParaRPr lang="en-US" dirty="0"/>
        </a:p>
      </dgm:t>
    </dgm:pt>
    <dgm:pt modelId="{3D9C8E84-B016-4C39-BEBA-72ED5C4BA128}" type="parTrans" cxnId="{F6263444-678F-4BCE-A3A5-9EA4B8A66874}">
      <dgm:prSet/>
      <dgm:spPr/>
      <dgm:t>
        <a:bodyPr/>
        <a:lstStyle/>
        <a:p>
          <a:endParaRPr lang="en-US"/>
        </a:p>
      </dgm:t>
    </dgm:pt>
    <dgm:pt modelId="{66FC815B-6C6C-4F7E-AEF3-420D6049D7F7}" type="sibTrans" cxnId="{F6263444-678F-4BCE-A3A5-9EA4B8A66874}">
      <dgm:prSet/>
      <dgm:spPr/>
      <dgm:t>
        <a:bodyPr/>
        <a:lstStyle/>
        <a:p>
          <a:endParaRPr lang="en-US"/>
        </a:p>
      </dgm:t>
    </dgm:pt>
    <dgm:pt modelId="{84E15AF8-AEC4-499E-8D48-ACB51180624C}">
      <dgm:prSet/>
      <dgm:spPr/>
      <dgm:t>
        <a:bodyPr/>
        <a:lstStyle/>
        <a:p>
          <a:r>
            <a:rPr lang="en-GB"/>
            <a:t>Reviews have shown that we often just respond to the latest risk, and don’t look at the context or situation as a whole, or a series of accumulating risks. </a:t>
          </a:r>
          <a:endParaRPr lang="en-US"/>
        </a:p>
      </dgm:t>
    </dgm:pt>
    <dgm:pt modelId="{8C2ACBAC-C357-493E-AE1E-7A10918A413C}" type="parTrans" cxnId="{2E52E728-25DC-43C9-87AF-9AC816C5224A}">
      <dgm:prSet/>
      <dgm:spPr/>
      <dgm:t>
        <a:bodyPr/>
        <a:lstStyle/>
        <a:p>
          <a:endParaRPr lang="en-US"/>
        </a:p>
      </dgm:t>
    </dgm:pt>
    <dgm:pt modelId="{8DED650F-53E1-43D9-80BE-C5F8BD05D609}" type="sibTrans" cxnId="{2E52E728-25DC-43C9-87AF-9AC816C5224A}">
      <dgm:prSet/>
      <dgm:spPr/>
      <dgm:t>
        <a:bodyPr/>
        <a:lstStyle/>
        <a:p>
          <a:endParaRPr lang="en-US"/>
        </a:p>
      </dgm:t>
    </dgm:pt>
    <dgm:pt modelId="{E708D91B-DABA-45F0-B792-BA8A3AE1952E}">
      <dgm:prSet/>
      <dgm:spPr/>
      <dgm:t>
        <a:bodyPr/>
        <a:lstStyle/>
        <a:p>
          <a:r>
            <a:rPr lang="en-GB"/>
            <a:t>This is referred to as the “start again syndrome” </a:t>
          </a:r>
          <a:endParaRPr lang="en-US"/>
        </a:p>
      </dgm:t>
    </dgm:pt>
    <dgm:pt modelId="{05B6C0F5-8E2B-4B4C-8C7E-E963AEBC50CE}" type="parTrans" cxnId="{F5C3196B-9DAF-4357-A981-FA3D7E63ECA7}">
      <dgm:prSet/>
      <dgm:spPr/>
      <dgm:t>
        <a:bodyPr/>
        <a:lstStyle/>
        <a:p>
          <a:endParaRPr lang="en-US"/>
        </a:p>
      </dgm:t>
    </dgm:pt>
    <dgm:pt modelId="{58DC85F8-91E4-4B2A-8304-CFAE54A725A6}" type="sibTrans" cxnId="{F5C3196B-9DAF-4357-A981-FA3D7E63ECA7}">
      <dgm:prSet/>
      <dgm:spPr/>
      <dgm:t>
        <a:bodyPr/>
        <a:lstStyle/>
        <a:p>
          <a:endParaRPr lang="en-US"/>
        </a:p>
      </dgm:t>
    </dgm:pt>
    <dgm:pt modelId="{05EF11C6-FB18-4BC3-AF5C-A40560A63D7A}">
      <dgm:prSet/>
      <dgm:spPr>
        <a:solidFill>
          <a:schemeClr val="bg2"/>
        </a:solidFill>
      </dgm:spPr>
      <dgm:t>
        <a:bodyPr/>
        <a:lstStyle/>
        <a:p>
          <a:r>
            <a:rPr lang="en-GB"/>
            <a:t>Deferring to colleagues</a:t>
          </a:r>
          <a:endParaRPr lang="en-US"/>
        </a:p>
      </dgm:t>
    </dgm:pt>
    <dgm:pt modelId="{13EED5F2-863A-4013-82C2-78E4F2FC5190}" type="parTrans" cxnId="{64C9B216-203E-4ECF-ADD8-1BBF4504D6F3}">
      <dgm:prSet/>
      <dgm:spPr/>
      <dgm:t>
        <a:bodyPr/>
        <a:lstStyle/>
        <a:p>
          <a:endParaRPr lang="en-US"/>
        </a:p>
      </dgm:t>
    </dgm:pt>
    <dgm:pt modelId="{D7B9629B-9546-4DDC-8D65-C85612D836F5}" type="sibTrans" cxnId="{64C9B216-203E-4ECF-ADD8-1BBF4504D6F3}">
      <dgm:prSet/>
      <dgm:spPr/>
      <dgm:t>
        <a:bodyPr/>
        <a:lstStyle/>
        <a:p>
          <a:endParaRPr lang="en-US"/>
        </a:p>
      </dgm:t>
    </dgm:pt>
    <dgm:pt modelId="{5C7B22E9-1037-4F77-BAC1-4959F81EFD76}">
      <dgm:prSet/>
      <dgm:spPr/>
      <dgm:t>
        <a:bodyPr/>
        <a:lstStyle/>
        <a:p>
          <a:r>
            <a:rPr lang="en-GB"/>
            <a:t>Professionals are accountable for their practice, however managers or senior colleagues may apply pressure to “move on” and believe the risks are more minimal than the practitioner who is working with the case. </a:t>
          </a:r>
          <a:endParaRPr lang="en-US"/>
        </a:p>
      </dgm:t>
    </dgm:pt>
    <dgm:pt modelId="{D30243B6-BFDE-4B39-BE72-0F0DF85458C4}" type="parTrans" cxnId="{0B94270E-83C7-4B3B-9743-43C22D4CFD35}">
      <dgm:prSet/>
      <dgm:spPr/>
      <dgm:t>
        <a:bodyPr/>
        <a:lstStyle/>
        <a:p>
          <a:endParaRPr lang="en-US"/>
        </a:p>
      </dgm:t>
    </dgm:pt>
    <dgm:pt modelId="{D986CE08-85D4-4B8A-97AD-20B95F4A8716}" type="sibTrans" cxnId="{0B94270E-83C7-4B3B-9743-43C22D4CFD35}">
      <dgm:prSet/>
      <dgm:spPr/>
      <dgm:t>
        <a:bodyPr/>
        <a:lstStyle/>
        <a:p>
          <a:endParaRPr lang="en-US"/>
        </a:p>
      </dgm:t>
    </dgm:pt>
    <dgm:pt modelId="{FF43EBCB-34A0-4D92-98D1-25A3627E1065}">
      <dgm:prSet/>
      <dgm:spPr/>
      <dgm:t>
        <a:bodyPr/>
        <a:lstStyle/>
        <a:p>
          <a:r>
            <a:rPr lang="en-GB"/>
            <a:t>Not wanting to create more problems/more work..</a:t>
          </a:r>
          <a:endParaRPr lang="en-US"/>
        </a:p>
      </dgm:t>
    </dgm:pt>
    <dgm:pt modelId="{7C49A35E-FBBC-4685-B9CD-775885C402F9}" type="parTrans" cxnId="{D6D1FB38-1995-4137-9351-BE0D08D74B32}">
      <dgm:prSet/>
      <dgm:spPr/>
      <dgm:t>
        <a:bodyPr/>
        <a:lstStyle/>
        <a:p>
          <a:endParaRPr lang="en-US"/>
        </a:p>
      </dgm:t>
    </dgm:pt>
    <dgm:pt modelId="{92B7E8DF-8EE3-4BB1-B846-6BC9E17AADB9}" type="sibTrans" cxnId="{D6D1FB38-1995-4137-9351-BE0D08D74B32}">
      <dgm:prSet/>
      <dgm:spPr/>
      <dgm:t>
        <a:bodyPr/>
        <a:lstStyle/>
        <a:p>
          <a:endParaRPr lang="en-US"/>
        </a:p>
      </dgm:t>
    </dgm:pt>
    <dgm:pt modelId="{D3AC5E2C-79CA-4FE3-8843-005C16998515}">
      <dgm:prSet/>
      <dgm:spPr/>
      <dgm:t>
        <a:bodyPr/>
        <a:lstStyle/>
        <a:p>
          <a:r>
            <a:rPr lang="en-GB"/>
            <a:t>Not asking further questions for fear of opening a “pandora’s box” which makes it all more complex, and we already have a big caseload, and not enough time. </a:t>
          </a:r>
          <a:endParaRPr lang="en-US"/>
        </a:p>
      </dgm:t>
    </dgm:pt>
    <dgm:pt modelId="{948A9DC2-AC39-410D-B1F1-A35DFE7343C1}" type="parTrans" cxnId="{6F1ECF55-FA10-49CA-8333-2E2522A8B417}">
      <dgm:prSet/>
      <dgm:spPr/>
      <dgm:t>
        <a:bodyPr/>
        <a:lstStyle/>
        <a:p>
          <a:endParaRPr lang="en-US"/>
        </a:p>
      </dgm:t>
    </dgm:pt>
    <dgm:pt modelId="{1A75F632-333A-42D9-864C-9B089797996B}" type="sibTrans" cxnId="{6F1ECF55-FA10-49CA-8333-2E2522A8B417}">
      <dgm:prSet/>
      <dgm:spPr/>
      <dgm:t>
        <a:bodyPr/>
        <a:lstStyle/>
        <a:p>
          <a:endParaRPr lang="en-US"/>
        </a:p>
      </dgm:t>
    </dgm:pt>
    <dgm:pt modelId="{04534D8A-5A39-4C4E-ABB3-18791A29E83B}" type="pres">
      <dgm:prSet presAssocID="{E5F0FAD2-F430-4467-BE0F-7083A48CAD1D}" presName="linear" presStyleCnt="0">
        <dgm:presLayoutVars>
          <dgm:dir/>
          <dgm:animLvl val="lvl"/>
          <dgm:resizeHandles val="exact"/>
        </dgm:presLayoutVars>
      </dgm:prSet>
      <dgm:spPr/>
    </dgm:pt>
    <dgm:pt modelId="{0EA82AC8-136F-424D-B8FD-044B12403412}" type="pres">
      <dgm:prSet presAssocID="{345A8007-2DF8-4F07-B8C9-E6ED12BE8262}" presName="parentLin" presStyleCnt="0"/>
      <dgm:spPr/>
    </dgm:pt>
    <dgm:pt modelId="{8EC4E6D7-95DC-43E0-874D-AA6DCB20AD75}" type="pres">
      <dgm:prSet presAssocID="{345A8007-2DF8-4F07-B8C9-E6ED12BE8262}" presName="parentLeftMargin" presStyleLbl="node1" presStyleIdx="0" presStyleCnt="3"/>
      <dgm:spPr/>
    </dgm:pt>
    <dgm:pt modelId="{0CB1545F-FAB5-47DC-8EAC-37FA13F12ACC}" type="pres">
      <dgm:prSet presAssocID="{345A8007-2DF8-4F07-B8C9-E6ED12BE8262}" presName="parentText" presStyleLbl="node1" presStyleIdx="0" presStyleCnt="3">
        <dgm:presLayoutVars>
          <dgm:chMax val="0"/>
          <dgm:bulletEnabled val="1"/>
        </dgm:presLayoutVars>
      </dgm:prSet>
      <dgm:spPr/>
    </dgm:pt>
    <dgm:pt modelId="{D88D4F59-7995-4818-B6A3-F0445777FB37}" type="pres">
      <dgm:prSet presAssocID="{345A8007-2DF8-4F07-B8C9-E6ED12BE8262}" presName="negativeSpace" presStyleCnt="0"/>
      <dgm:spPr/>
    </dgm:pt>
    <dgm:pt modelId="{0084B948-B590-46BF-A125-9B427DADBEFE}" type="pres">
      <dgm:prSet presAssocID="{345A8007-2DF8-4F07-B8C9-E6ED12BE8262}" presName="childText" presStyleLbl="conFgAcc1" presStyleIdx="0" presStyleCnt="3">
        <dgm:presLayoutVars>
          <dgm:bulletEnabled val="1"/>
        </dgm:presLayoutVars>
      </dgm:prSet>
      <dgm:spPr/>
    </dgm:pt>
    <dgm:pt modelId="{D85D26DF-7641-4F00-AC40-57514692A615}" type="pres">
      <dgm:prSet presAssocID="{66FC815B-6C6C-4F7E-AEF3-420D6049D7F7}" presName="spaceBetweenRectangles" presStyleCnt="0"/>
      <dgm:spPr/>
    </dgm:pt>
    <dgm:pt modelId="{FA5AAF34-E2EA-47D0-B0B7-619C955FC65D}" type="pres">
      <dgm:prSet presAssocID="{05EF11C6-FB18-4BC3-AF5C-A40560A63D7A}" presName="parentLin" presStyleCnt="0"/>
      <dgm:spPr/>
    </dgm:pt>
    <dgm:pt modelId="{69A73BD8-F641-4F54-B3E6-3C2F37C5368D}" type="pres">
      <dgm:prSet presAssocID="{05EF11C6-FB18-4BC3-AF5C-A40560A63D7A}" presName="parentLeftMargin" presStyleLbl="node1" presStyleIdx="0" presStyleCnt="3"/>
      <dgm:spPr/>
    </dgm:pt>
    <dgm:pt modelId="{F9BD833C-034E-40C1-8363-C3882DFB1ABD}" type="pres">
      <dgm:prSet presAssocID="{05EF11C6-FB18-4BC3-AF5C-A40560A63D7A}" presName="parentText" presStyleLbl="node1" presStyleIdx="1" presStyleCnt="3">
        <dgm:presLayoutVars>
          <dgm:chMax val="0"/>
          <dgm:bulletEnabled val="1"/>
        </dgm:presLayoutVars>
      </dgm:prSet>
      <dgm:spPr/>
    </dgm:pt>
    <dgm:pt modelId="{5DAEDFAC-CC32-4DC5-B2AD-F437DDB2E9FB}" type="pres">
      <dgm:prSet presAssocID="{05EF11C6-FB18-4BC3-AF5C-A40560A63D7A}" presName="negativeSpace" presStyleCnt="0"/>
      <dgm:spPr/>
    </dgm:pt>
    <dgm:pt modelId="{17079F22-AFDA-4A44-8967-C1C7995C91B1}" type="pres">
      <dgm:prSet presAssocID="{05EF11C6-FB18-4BC3-AF5C-A40560A63D7A}" presName="childText" presStyleLbl="conFgAcc1" presStyleIdx="1" presStyleCnt="3">
        <dgm:presLayoutVars>
          <dgm:bulletEnabled val="1"/>
        </dgm:presLayoutVars>
      </dgm:prSet>
      <dgm:spPr/>
    </dgm:pt>
    <dgm:pt modelId="{EDD865B3-EA1C-435E-B1B8-C15731A59BDB}" type="pres">
      <dgm:prSet presAssocID="{D7B9629B-9546-4DDC-8D65-C85612D836F5}" presName="spaceBetweenRectangles" presStyleCnt="0"/>
      <dgm:spPr/>
    </dgm:pt>
    <dgm:pt modelId="{86F7FB53-F3EE-421D-9E3F-12DA3E6A912E}" type="pres">
      <dgm:prSet presAssocID="{FF43EBCB-34A0-4D92-98D1-25A3627E1065}" presName="parentLin" presStyleCnt="0"/>
      <dgm:spPr/>
    </dgm:pt>
    <dgm:pt modelId="{565C7A37-7FE8-46BE-AA99-6D371EDDF5C3}" type="pres">
      <dgm:prSet presAssocID="{FF43EBCB-34A0-4D92-98D1-25A3627E1065}" presName="parentLeftMargin" presStyleLbl="node1" presStyleIdx="1" presStyleCnt="3"/>
      <dgm:spPr/>
    </dgm:pt>
    <dgm:pt modelId="{39D462DB-0D6A-4B57-AC63-F0A1FB537FD6}" type="pres">
      <dgm:prSet presAssocID="{FF43EBCB-34A0-4D92-98D1-25A3627E1065}" presName="parentText" presStyleLbl="node1" presStyleIdx="2" presStyleCnt="3">
        <dgm:presLayoutVars>
          <dgm:chMax val="0"/>
          <dgm:bulletEnabled val="1"/>
        </dgm:presLayoutVars>
      </dgm:prSet>
      <dgm:spPr/>
    </dgm:pt>
    <dgm:pt modelId="{40DE1120-16FE-4768-A025-7180D2139D1D}" type="pres">
      <dgm:prSet presAssocID="{FF43EBCB-34A0-4D92-98D1-25A3627E1065}" presName="negativeSpace" presStyleCnt="0"/>
      <dgm:spPr/>
    </dgm:pt>
    <dgm:pt modelId="{48AA15EB-1852-472E-9B99-61330683712C}" type="pres">
      <dgm:prSet presAssocID="{FF43EBCB-34A0-4D92-98D1-25A3627E1065}" presName="childText" presStyleLbl="conFgAcc1" presStyleIdx="2" presStyleCnt="3">
        <dgm:presLayoutVars>
          <dgm:bulletEnabled val="1"/>
        </dgm:presLayoutVars>
      </dgm:prSet>
      <dgm:spPr/>
    </dgm:pt>
  </dgm:ptLst>
  <dgm:cxnLst>
    <dgm:cxn modelId="{0B94270E-83C7-4B3B-9743-43C22D4CFD35}" srcId="{05EF11C6-FB18-4BC3-AF5C-A40560A63D7A}" destId="{5C7B22E9-1037-4F77-BAC1-4959F81EFD76}" srcOrd="0" destOrd="0" parTransId="{D30243B6-BFDE-4B39-BE72-0F0DF85458C4}" sibTransId="{D986CE08-85D4-4B8A-97AD-20B95F4A8716}"/>
    <dgm:cxn modelId="{10C1B312-240C-4A8C-9632-D1BACB0711CD}" type="presOf" srcId="{345A8007-2DF8-4F07-B8C9-E6ED12BE8262}" destId="{0CB1545F-FAB5-47DC-8EAC-37FA13F12ACC}" srcOrd="1" destOrd="0" presId="urn:microsoft.com/office/officeart/2005/8/layout/list1"/>
    <dgm:cxn modelId="{64C9B216-203E-4ECF-ADD8-1BBF4504D6F3}" srcId="{E5F0FAD2-F430-4467-BE0F-7083A48CAD1D}" destId="{05EF11C6-FB18-4BC3-AF5C-A40560A63D7A}" srcOrd="1" destOrd="0" parTransId="{13EED5F2-863A-4013-82C2-78E4F2FC5190}" sibTransId="{D7B9629B-9546-4DDC-8D65-C85612D836F5}"/>
    <dgm:cxn modelId="{2E52E728-25DC-43C9-87AF-9AC816C5224A}" srcId="{345A8007-2DF8-4F07-B8C9-E6ED12BE8262}" destId="{84E15AF8-AEC4-499E-8D48-ACB51180624C}" srcOrd="0" destOrd="0" parTransId="{8C2ACBAC-C357-493E-AE1E-7A10918A413C}" sibTransId="{8DED650F-53E1-43D9-80BE-C5F8BD05D609}"/>
    <dgm:cxn modelId="{D6D1FB38-1995-4137-9351-BE0D08D74B32}" srcId="{E5F0FAD2-F430-4467-BE0F-7083A48CAD1D}" destId="{FF43EBCB-34A0-4D92-98D1-25A3627E1065}" srcOrd="2" destOrd="0" parTransId="{7C49A35E-FBBC-4685-B9CD-775885C402F9}" sibTransId="{92B7E8DF-8EE3-4BB1-B846-6BC9E17AADB9}"/>
    <dgm:cxn modelId="{5A6A5A42-C471-4436-B48E-80D783B81B99}" type="presOf" srcId="{345A8007-2DF8-4F07-B8C9-E6ED12BE8262}" destId="{8EC4E6D7-95DC-43E0-874D-AA6DCB20AD75}" srcOrd="0" destOrd="0" presId="urn:microsoft.com/office/officeart/2005/8/layout/list1"/>
    <dgm:cxn modelId="{F6263444-678F-4BCE-A3A5-9EA4B8A66874}" srcId="{E5F0FAD2-F430-4467-BE0F-7083A48CAD1D}" destId="{345A8007-2DF8-4F07-B8C9-E6ED12BE8262}" srcOrd="0" destOrd="0" parTransId="{3D9C8E84-B016-4C39-BEBA-72ED5C4BA128}" sibTransId="{66FC815B-6C6C-4F7E-AEF3-420D6049D7F7}"/>
    <dgm:cxn modelId="{C3AAF566-DE55-45F5-A29D-984CC5DCBE43}" type="presOf" srcId="{E5F0FAD2-F430-4467-BE0F-7083A48CAD1D}" destId="{04534D8A-5A39-4C4E-ABB3-18791A29E83B}" srcOrd="0" destOrd="0" presId="urn:microsoft.com/office/officeart/2005/8/layout/list1"/>
    <dgm:cxn modelId="{F5C3196B-9DAF-4357-A981-FA3D7E63ECA7}" srcId="{345A8007-2DF8-4F07-B8C9-E6ED12BE8262}" destId="{E708D91B-DABA-45F0-B792-BA8A3AE1952E}" srcOrd="1" destOrd="0" parTransId="{05B6C0F5-8E2B-4B4C-8C7E-E963AEBC50CE}" sibTransId="{58DC85F8-91E4-4B2A-8304-CFAE54A725A6}"/>
    <dgm:cxn modelId="{BC176A70-3277-40D5-922E-AC8B4E12F89C}" type="presOf" srcId="{D3AC5E2C-79CA-4FE3-8843-005C16998515}" destId="{48AA15EB-1852-472E-9B99-61330683712C}" srcOrd="0" destOrd="0" presId="urn:microsoft.com/office/officeart/2005/8/layout/list1"/>
    <dgm:cxn modelId="{6F1ECF55-FA10-49CA-8333-2E2522A8B417}" srcId="{FF43EBCB-34A0-4D92-98D1-25A3627E1065}" destId="{D3AC5E2C-79CA-4FE3-8843-005C16998515}" srcOrd="0" destOrd="0" parTransId="{948A9DC2-AC39-410D-B1F1-A35DFE7343C1}" sibTransId="{1A75F632-333A-42D9-864C-9B089797996B}"/>
    <dgm:cxn modelId="{20EFAC7B-4A11-4D2B-A8FE-C740EADAC611}" type="presOf" srcId="{FF43EBCB-34A0-4D92-98D1-25A3627E1065}" destId="{39D462DB-0D6A-4B57-AC63-F0A1FB537FD6}" srcOrd="1" destOrd="0" presId="urn:microsoft.com/office/officeart/2005/8/layout/list1"/>
    <dgm:cxn modelId="{AEA6437F-7184-46AA-8A7C-FBF7CE80A67F}" type="presOf" srcId="{5C7B22E9-1037-4F77-BAC1-4959F81EFD76}" destId="{17079F22-AFDA-4A44-8967-C1C7995C91B1}" srcOrd="0" destOrd="0" presId="urn:microsoft.com/office/officeart/2005/8/layout/list1"/>
    <dgm:cxn modelId="{091442B9-00F9-4CB7-96A8-5A0653954451}" type="presOf" srcId="{E708D91B-DABA-45F0-B792-BA8A3AE1952E}" destId="{0084B948-B590-46BF-A125-9B427DADBEFE}" srcOrd="0" destOrd="1" presId="urn:microsoft.com/office/officeart/2005/8/layout/list1"/>
    <dgm:cxn modelId="{D22820D6-15C7-4223-ACE6-309C3D87E38F}" type="presOf" srcId="{FF43EBCB-34A0-4D92-98D1-25A3627E1065}" destId="{565C7A37-7FE8-46BE-AA99-6D371EDDF5C3}" srcOrd="0" destOrd="0" presId="urn:microsoft.com/office/officeart/2005/8/layout/list1"/>
    <dgm:cxn modelId="{876451EE-E06D-44AF-BE98-3FE983CCD664}" type="presOf" srcId="{05EF11C6-FB18-4BC3-AF5C-A40560A63D7A}" destId="{69A73BD8-F641-4F54-B3E6-3C2F37C5368D}" srcOrd="0" destOrd="0" presId="urn:microsoft.com/office/officeart/2005/8/layout/list1"/>
    <dgm:cxn modelId="{DF6B69F5-312E-4BEA-BF0A-3CA50C8359B3}" type="presOf" srcId="{05EF11C6-FB18-4BC3-AF5C-A40560A63D7A}" destId="{F9BD833C-034E-40C1-8363-C3882DFB1ABD}" srcOrd="1" destOrd="0" presId="urn:microsoft.com/office/officeart/2005/8/layout/list1"/>
    <dgm:cxn modelId="{BF23F0FA-5DE6-4CE1-BD10-EF3618D81443}" type="presOf" srcId="{84E15AF8-AEC4-499E-8D48-ACB51180624C}" destId="{0084B948-B590-46BF-A125-9B427DADBEFE}" srcOrd="0" destOrd="0" presId="urn:microsoft.com/office/officeart/2005/8/layout/list1"/>
    <dgm:cxn modelId="{9607BA2C-5087-4AD9-9179-E5C5289408B4}" type="presParOf" srcId="{04534D8A-5A39-4C4E-ABB3-18791A29E83B}" destId="{0EA82AC8-136F-424D-B8FD-044B12403412}" srcOrd="0" destOrd="0" presId="urn:microsoft.com/office/officeart/2005/8/layout/list1"/>
    <dgm:cxn modelId="{BE81ACAF-7690-46FA-BF83-CE045905F282}" type="presParOf" srcId="{0EA82AC8-136F-424D-B8FD-044B12403412}" destId="{8EC4E6D7-95DC-43E0-874D-AA6DCB20AD75}" srcOrd="0" destOrd="0" presId="urn:microsoft.com/office/officeart/2005/8/layout/list1"/>
    <dgm:cxn modelId="{DB949E3A-0A34-4363-A23B-1F7C2BE04599}" type="presParOf" srcId="{0EA82AC8-136F-424D-B8FD-044B12403412}" destId="{0CB1545F-FAB5-47DC-8EAC-37FA13F12ACC}" srcOrd="1" destOrd="0" presId="urn:microsoft.com/office/officeart/2005/8/layout/list1"/>
    <dgm:cxn modelId="{9585DABA-72D6-448C-B6EE-85BBDF705E5B}" type="presParOf" srcId="{04534D8A-5A39-4C4E-ABB3-18791A29E83B}" destId="{D88D4F59-7995-4818-B6A3-F0445777FB37}" srcOrd="1" destOrd="0" presId="urn:microsoft.com/office/officeart/2005/8/layout/list1"/>
    <dgm:cxn modelId="{737515DB-651D-460B-BB58-C1CF3BC64529}" type="presParOf" srcId="{04534D8A-5A39-4C4E-ABB3-18791A29E83B}" destId="{0084B948-B590-46BF-A125-9B427DADBEFE}" srcOrd="2" destOrd="0" presId="urn:microsoft.com/office/officeart/2005/8/layout/list1"/>
    <dgm:cxn modelId="{BB7E24E5-7D64-4236-9D1E-FFD3EA962391}" type="presParOf" srcId="{04534D8A-5A39-4C4E-ABB3-18791A29E83B}" destId="{D85D26DF-7641-4F00-AC40-57514692A615}" srcOrd="3" destOrd="0" presId="urn:microsoft.com/office/officeart/2005/8/layout/list1"/>
    <dgm:cxn modelId="{AC4D9D32-50B5-489A-8D81-119F6B0CFD9D}" type="presParOf" srcId="{04534D8A-5A39-4C4E-ABB3-18791A29E83B}" destId="{FA5AAF34-E2EA-47D0-B0B7-619C955FC65D}" srcOrd="4" destOrd="0" presId="urn:microsoft.com/office/officeart/2005/8/layout/list1"/>
    <dgm:cxn modelId="{46F59FAC-A9CE-4D90-A760-9D5F68C95F28}" type="presParOf" srcId="{FA5AAF34-E2EA-47D0-B0B7-619C955FC65D}" destId="{69A73BD8-F641-4F54-B3E6-3C2F37C5368D}" srcOrd="0" destOrd="0" presId="urn:microsoft.com/office/officeart/2005/8/layout/list1"/>
    <dgm:cxn modelId="{D7B5137C-59F7-4369-95DA-FDC91A2A909F}" type="presParOf" srcId="{FA5AAF34-E2EA-47D0-B0B7-619C955FC65D}" destId="{F9BD833C-034E-40C1-8363-C3882DFB1ABD}" srcOrd="1" destOrd="0" presId="urn:microsoft.com/office/officeart/2005/8/layout/list1"/>
    <dgm:cxn modelId="{785193CF-6EFF-4DFE-8718-3659095D5580}" type="presParOf" srcId="{04534D8A-5A39-4C4E-ABB3-18791A29E83B}" destId="{5DAEDFAC-CC32-4DC5-B2AD-F437DDB2E9FB}" srcOrd="5" destOrd="0" presId="urn:microsoft.com/office/officeart/2005/8/layout/list1"/>
    <dgm:cxn modelId="{0000D535-4ED4-427D-8887-5A7C9194947B}" type="presParOf" srcId="{04534D8A-5A39-4C4E-ABB3-18791A29E83B}" destId="{17079F22-AFDA-4A44-8967-C1C7995C91B1}" srcOrd="6" destOrd="0" presId="urn:microsoft.com/office/officeart/2005/8/layout/list1"/>
    <dgm:cxn modelId="{6DE90F31-6783-46E5-AD70-6B8C4361BE69}" type="presParOf" srcId="{04534D8A-5A39-4C4E-ABB3-18791A29E83B}" destId="{EDD865B3-EA1C-435E-B1B8-C15731A59BDB}" srcOrd="7" destOrd="0" presId="urn:microsoft.com/office/officeart/2005/8/layout/list1"/>
    <dgm:cxn modelId="{B996210E-7F36-4263-AE17-91EC4D4FCBC2}" type="presParOf" srcId="{04534D8A-5A39-4C4E-ABB3-18791A29E83B}" destId="{86F7FB53-F3EE-421D-9E3F-12DA3E6A912E}" srcOrd="8" destOrd="0" presId="urn:microsoft.com/office/officeart/2005/8/layout/list1"/>
    <dgm:cxn modelId="{329FCD44-2C2A-4129-A250-2A6AF61657EF}" type="presParOf" srcId="{86F7FB53-F3EE-421D-9E3F-12DA3E6A912E}" destId="{565C7A37-7FE8-46BE-AA99-6D371EDDF5C3}" srcOrd="0" destOrd="0" presId="urn:microsoft.com/office/officeart/2005/8/layout/list1"/>
    <dgm:cxn modelId="{337BAC44-3FF5-4A0B-980C-FA3510F34DC4}" type="presParOf" srcId="{86F7FB53-F3EE-421D-9E3F-12DA3E6A912E}" destId="{39D462DB-0D6A-4B57-AC63-F0A1FB537FD6}" srcOrd="1" destOrd="0" presId="urn:microsoft.com/office/officeart/2005/8/layout/list1"/>
    <dgm:cxn modelId="{30ADCD7B-A2DF-4792-A4D3-644EEA8211B1}" type="presParOf" srcId="{04534D8A-5A39-4C4E-ABB3-18791A29E83B}" destId="{40DE1120-16FE-4768-A025-7180D2139D1D}" srcOrd="9" destOrd="0" presId="urn:microsoft.com/office/officeart/2005/8/layout/list1"/>
    <dgm:cxn modelId="{C56411AD-7A59-4820-AD34-544F65D63745}" type="presParOf" srcId="{04534D8A-5A39-4C4E-ABB3-18791A29E83B}" destId="{48AA15EB-1852-472E-9B99-61330683712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E84208-6E77-4223-BBC7-8E519437EB10}"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B5626A4F-D255-4212-8874-008B86A7354C}">
      <dgm:prSet/>
      <dgm:spPr/>
      <dgm:t>
        <a:bodyPr/>
        <a:lstStyle/>
        <a:p>
          <a:r>
            <a:rPr lang="en-GB"/>
            <a:t>Managing tension</a:t>
          </a:r>
          <a:endParaRPr lang="en-US"/>
        </a:p>
      </dgm:t>
    </dgm:pt>
    <dgm:pt modelId="{440FDA87-F18F-492C-8582-A1C099D7CDBC}" type="parTrans" cxnId="{54A4EEF0-3864-49EC-9809-78CD1F93A830}">
      <dgm:prSet/>
      <dgm:spPr/>
      <dgm:t>
        <a:bodyPr/>
        <a:lstStyle/>
        <a:p>
          <a:endParaRPr lang="en-US"/>
        </a:p>
      </dgm:t>
    </dgm:pt>
    <dgm:pt modelId="{4D461EDD-FBA7-4CA3-A4E3-3A8733D9EC2A}" type="sibTrans" cxnId="{54A4EEF0-3864-49EC-9809-78CD1F93A830}">
      <dgm:prSet/>
      <dgm:spPr/>
      <dgm:t>
        <a:bodyPr/>
        <a:lstStyle/>
        <a:p>
          <a:endParaRPr lang="en-US"/>
        </a:p>
      </dgm:t>
    </dgm:pt>
    <dgm:pt modelId="{2D3E650E-FF82-4068-8EA5-D1ED2B4AA7E4}">
      <dgm:prSet/>
      <dgm:spPr/>
      <dgm:t>
        <a:bodyPr/>
        <a:lstStyle/>
        <a:p>
          <a:r>
            <a:rPr lang="en-GB"/>
            <a:t>Disagreement, aggression and anger from a person or their family or carers can divert the practitioner from the information they need to explore onto a different agenda. Or make it difficult to work out what’s going on in a situation.  </a:t>
          </a:r>
          <a:endParaRPr lang="en-US"/>
        </a:p>
      </dgm:t>
    </dgm:pt>
    <dgm:pt modelId="{0C4FCB4B-C9AF-4510-9914-58CD25CF47A2}" type="parTrans" cxnId="{28CD0DBB-F063-4BBC-AA2D-D58D2E49E0F1}">
      <dgm:prSet/>
      <dgm:spPr/>
      <dgm:t>
        <a:bodyPr/>
        <a:lstStyle/>
        <a:p>
          <a:endParaRPr lang="en-US"/>
        </a:p>
      </dgm:t>
    </dgm:pt>
    <dgm:pt modelId="{3F7795C4-8B1C-453C-AD5B-1DBDE7D4776E}" type="sibTrans" cxnId="{28CD0DBB-F063-4BBC-AA2D-D58D2E49E0F1}">
      <dgm:prSet/>
      <dgm:spPr/>
      <dgm:t>
        <a:bodyPr/>
        <a:lstStyle/>
        <a:p>
          <a:endParaRPr lang="en-US"/>
        </a:p>
      </dgm:t>
    </dgm:pt>
    <dgm:pt modelId="{5227A0A2-C807-4A32-BE02-270F09F7AC99}">
      <dgm:prSet/>
      <dgm:spPr/>
      <dgm:t>
        <a:bodyPr/>
        <a:lstStyle/>
        <a:p>
          <a:r>
            <a:rPr lang="en-GB"/>
            <a:t>Dealing with uncertainty </a:t>
          </a:r>
          <a:endParaRPr lang="en-US"/>
        </a:p>
      </dgm:t>
    </dgm:pt>
    <dgm:pt modelId="{85090284-6DAF-4FFA-9B35-E7366341C79F}" type="parTrans" cxnId="{C489E793-86D2-4104-8D1E-CF3EEC4279F5}">
      <dgm:prSet/>
      <dgm:spPr/>
      <dgm:t>
        <a:bodyPr/>
        <a:lstStyle/>
        <a:p>
          <a:endParaRPr lang="en-US"/>
        </a:p>
      </dgm:t>
    </dgm:pt>
    <dgm:pt modelId="{C3397DAF-8553-4126-A476-D4541C380612}" type="sibTrans" cxnId="{C489E793-86D2-4104-8D1E-CF3EEC4279F5}">
      <dgm:prSet/>
      <dgm:spPr/>
      <dgm:t>
        <a:bodyPr/>
        <a:lstStyle/>
        <a:p>
          <a:endParaRPr lang="en-US"/>
        </a:p>
      </dgm:t>
    </dgm:pt>
    <dgm:pt modelId="{FAFF7087-4CF2-4315-9CAB-F7C47120B286}">
      <dgm:prSet/>
      <dgm:spPr/>
      <dgm:t>
        <a:bodyPr/>
        <a:lstStyle/>
        <a:p>
          <a:r>
            <a:rPr lang="en-GB"/>
            <a:t>Vague information, retracted allegations, conflicting accounts. These are common in safeguarding and can require professional judgement and a need for further enquiries. Supervision is essential. </a:t>
          </a:r>
          <a:endParaRPr lang="en-US"/>
        </a:p>
      </dgm:t>
    </dgm:pt>
    <dgm:pt modelId="{4E784122-7919-4C10-8483-C66FFB9C0586}" type="parTrans" cxnId="{01BDC4E4-19EC-4814-94A2-F3445AC6A7AA}">
      <dgm:prSet/>
      <dgm:spPr/>
      <dgm:t>
        <a:bodyPr/>
        <a:lstStyle/>
        <a:p>
          <a:endParaRPr lang="en-US"/>
        </a:p>
      </dgm:t>
    </dgm:pt>
    <dgm:pt modelId="{1E4EEE7C-AEEB-45BC-8BD7-A40178C66D6E}" type="sibTrans" cxnId="{01BDC4E4-19EC-4814-94A2-F3445AC6A7AA}">
      <dgm:prSet/>
      <dgm:spPr/>
      <dgm:t>
        <a:bodyPr/>
        <a:lstStyle/>
        <a:p>
          <a:endParaRPr lang="en-US"/>
        </a:p>
      </dgm:t>
    </dgm:pt>
    <dgm:pt modelId="{A4E83620-2558-485D-A1EE-A89EBD67112A}">
      <dgm:prSet/>
      <dgm:spPr/>
      <dgm:t>
        <a:bodyPr/>
        <a:lstStyle/>
        <a:p>
          <a:r>
            <a:rPr lang="en-GB"/>
            <a:t>Our feelings and thoughts</a:t>
          </a:r>
          <a:endParaRPr lang="en-US"/>
        </a:p>
      </dgm:t>
    </dgm:pt>
    <dgm:pt modelId="{1451C993-5124-4DF2-AD14-35FCEAC9F0BF}" type="parTrans" cxnId="{AB66D4B8-9AA0-4A80-B095-21009484DF4F}">
      <dgm:prSet/>
      <dgm:spPr/>
      <dgm:t>
        <a:bodyPr/>
        <a:lstStyle/>
        <a:p>
          <a:endParaRPr lang="en-US"/>
        </a:p>
      </dgm:t>
    </dgm:pt>
    <dgm:pt modelId="{9EA097EC-48DA-453E-89BA-A5790EA33019}" type="sibTrans" cxnId="{AB66D4B8-9AA0-4A80-B095-21009484DF4F}">
      <dgm:prSet/>
      <dgm:spPr/>
      <dgm:t>
        <a:bodyPr/>
        <a:lstStyle/>
        <a:p>
          <a:endParaRPr lang="en-US"/>
        </a:p>
      </dgm:t>
    </dgm:pt>
    <dgm:pt modelId="{544EEAA9-7CF2-4176-B928-5D4D9BBF9C56}">
      <dgm:prSet/>
      <dgm:spPr/>
      <dgm:t>
        <a:bodyPr/>
        <a:lstStyle/>
        <a:p>
          <a:r>
            <a:rPr lang="en-GB" dirty="0"/>
            <a:t>Being tired or burnt out</a:t>
          </a:r>
          <a:endParaRPr lang="en-US" dirty="0"/>
        </a:p>
      </dgm:t>
    </dgm:pt>
    <dgm:pt modelId="{E9179535-1944-4A27-9D9C-F1DDE1EC10BA}" type="parTrans" cxnId="{039E3B60-A008-4E30-8A26-2A423E8982E8}">
      <dgm:prSet/>
      <dgm:spPr/>
      <dgm:t>
        <a:bodyPr/>
        <a:lstStyle/>
        <a:p>
          <a:endParaRPr lang="en-US"/>
        </a:p>
      </dgm:t>
    </dgm:pt>
    <dgm:pt modelId="{186A5F14-2A27-4DC1-861B-08215CEFE19C}" type="sibTrans" cxnId="{039E3B60-A008-4E30-8A26-2A423E8982E8}">
      <dgm:prSet/>
      <dgm:spPr/>
      <dgm:t>
        <a:bodyPr/>
        <a:lstStyle/>
        <a:p>
          <a:endParaRPr lang="en-US"/>
        </a:p>
      </dgm:t>
    </dgm:pt>
    <dgm:pt modelId="{9A0FFAD8-EE8A-44A7-95F2-955EB1E3DE64}">
      <dgm:prSet/>
      <dgm:spPr/>
      <dgm:t>
        <a:bodyPr/>
        <a:lstStyle/>
        <a:p>
          <a:r>
            <a:rPr lang="en-GB"/>
            <a:t>Feeling rushed and short of time – realising it’s complex and you have to be somewhere else. </a:t>
          </a:r>
          <a:endParaRPr lang="en-US"/>
        </a:p>
      </dgm:t>
    </dgm:pt>
    <dgm:pt modelId="{2678040C-092B-474C-A66B-8F8EF790B361}" type="parTrans" cxnId="{278FF8CF-3CBD-441D-BAE4-6CEC1692E792}">
      <dgm:prSet/>
      <dgm:spPr/>
      <dgm:t>
        <a:bodyPr/>
        <a:lstStyle/>
        <a:p>
          <a:endParaRPr lang="en-US"/>
        </a:p>
      </dgm:t>
    </dgm:pt>
    <dgm:pt modelId="{3BE31069-6586-4063-8395-2AC6CBF967DC}" type="sibTrans" cxnId="{278FF8CF-3CBD-441D-BAE4-6CEC1692E792}">
      <dgm:prSet/>
      <dgm:spPr/>
      <dgm:t>
        <a:bodyPr/>
        <a:lstStyle/>
        <a:p>
          <a:endParaRPr lang="en-US"/>
        </a:p>
      </dgm:t>
    </dgm:pt>
    <dgm:pt modelId="{C638854B-0D64-49B9-9414-D128A328D5F3}">
      <dgm:prSet/>
      <dgm:spPr/>
      <dgm:t>
        <a:bodyPr/>
        <a:lstStyle/>
        <a:p>
          <a:r>
            <a:rPr lang="en-GB"/>
            <a:t>Wanting to rescue the person </a:t>
          </a:r>
          <a:endParaRPr lang="en-US"/>
        </a:p>
      </dgm:t>
    </dgm:pt>
    <dgm:pt modelId="{2CA2FEF8-2769-4B3A-AE86-C469ED722644}" type="parTrans" cxnId="{557B62F2-3B78-4CBB-8A5C-335CAF11D54A}">
      <dgm:prSet/>
      <dgm:spPr/>
      <dgm:t>
        <a:bodyPr/>
        <a:lstStyle/>
        <a:p>
          <a:endParaRPr lang="en-US"/>
        </a:p>
      </dgm:t>
    </dgm:pt>
    <dgm:pt modelId="{68C288BF-636B-4508-9398-1E5CC1D6A2C5}" type="sibTrans" cxnId="{557B62F2-3B78-4CBB-8A5C-335CAF11D54A}">
      <dgm:prSet/>
      <dgm:spPr/>
      <dgm:t>
        <a:bodyPr/>
        <a:lstStyle/>
        <a:p>
          <a:endParaRPr lang="en-US"/>
        </a:p>
      </dgm:t>
    </dgm:pt>
    <dgm:pt modelId="{9F924E68-2E98-40FB-8149-3DDA8AF7CEA6}">
      <dgm:prSet/>
      <dgm:spPr/>
      <dgm:t>
        <a:bodyPr/>
        <a:lstStyle/>
        <a:p>
          <a:r>
            <a:rPr lang="en-GB" dirty="0"/>
            <a:t>Feeling our professional or personal boundaries are being challenged. </a:t>
          </a:r>
          <a:endParaRPr lang="en-US" dirty="0"/>
        </a:p>
      </dgm:t>
    </dgm:pt>
    <dgm:pt modelId="{8D6FEDC6-8B98-4E56-9C1D-CF350E195CC9}" type="parTrans" cxnId="{C05FC106-6334-4A07-A280-EC4B4737B280}">
      <dgm:prSet/>
      <dgm:spPr/>
      <dgm:t>
        <a:bodyPr/>
        <a:lstStyle/>
        <a:p>
          <a:endParaRPr lang="en-US"/>
        </a:p>
      </dgm:t>
    </dgm:pt>
    <dgm:pt modelId="{B717FEBB-8027-4245-8AF6-290008613C17}" type="sibTrans" cxnId="{C05FC106-6334-4A07-A280-EC4B4737B280}">
      <dgm:prSet/>
      <dgm:spPr/>
      <dgm:t>
        <a:bodyPr/>
        <a:lstStyle/>
        <a:p>
          <a:endParaRPr lang="en-US"/>
        </a:p>
      </dgm:t>
    </dgm:pt>
    <dgm:pt modelId="{A1C0514D-EF99-4CC7-A182-E33807C37E2A}" type="pres">
      <dgm:prSet presAssocID="{BFE84208-6E77-4223-BBC7-8E519437EB10}" presName="linear" presStyleCnt="0">
        <dgm:presLayoutVars>
          <dgm:dir/>
          <dgm:animLvl val="lvl"/>
          <dgm:resizeHandles val="exact"/>
        </dgm:presLayoutVars>
      </dgm:prSet>
      <dgm:spPr/>
    </dgm:pt>
    <dgm:pt modelId="{40FDF2C4-9D91-49F3-9AEB-A2B4A65CFF0B}" type="pres">
      <dgm:prSet presAssocID="{B5626A4F-D255-4212-8874-008B86A7354C}" presName="parentLin" presStyleCnt="0"/>
      <dgm:spPr/>
    </dgm:pt>
    <dgm:pt modelId="{150F3649-5FA2-465D-ACD8-4B8A9129890B}" type="pres">
      <dgm:prSet presAssocID="{B5626A4F-D255-4212-8874-008B86A7354C}" presName="parentLeftMargin" presStyleLbl="node1" presStyleIdx="0" presStyleCnt="3"/>
      <dgm:spPr/>
    </dgm:pt>
    <dgm:pt modelId="{01393787-3566-4125-B991-756C2E72C7B7}" type="pres">
      <dgm:prSet presAssocID="{B5626A4F-D255-4212-8874-008B86A7354C}" presName="parentText" presStyleLbl="node1" presStyleIdx="0" presStyleCnt="3">
        <dgm:presLayoutVars>
          <dgm:chMax val="0"/>
          <dgm:bulletEnabled val="1"/>
        </dgm:presLayoutVars>
      </dgm:prSet>
      <dgm:spPr/>
    </dgm:pt>
    <dgm:pt modelId="{F53E8BFE-96F3-446C-8F98-8AC3CAA706F4}" type="pres">
      <dgm:prSet presAssocID="{B5626A4F-D255-4212-8874-008B86A7354C}" presName="negativeSpace" presStyleCnt="0"/>
      <dgm:spPr/>
    </dgm:pt>
    <dgm:pt modelId="{429AD49E-7B68-4127-8232-8B8EBABB79C7}" type="pres">
      <dgm:prSet presAssocID="{B5626A4F-D255-4212-8874-008B86A7354C}" presName="childText" presStyleLbl="conFgAcc1" presStyleIdx="0" presStyleCnt="3" custScaleY="111508">
        <dgm:presLayoutVars>
          <dgm:bulletEnabled val="1"/>
        </dgm:presLayoutVars>
      </dgm:prSet>
      <dgm:spPr/>
    </dgm:pt>
    <dgm:pt modelId="{BDE1E4E0-C0AE-4C7F-ACF0-95F472B5FBB4}" type="pres">
      <dgm:prSet presAssocID="{4D461EDD-FBA7-4CA3-A4E3-3A8733D9EC2A}" presName="spaceBetweenRectangles" presStyleCnt="0"/>
      <dgm:spPr/>
    </dgm:pt>
    <dgm:pt modelId="{112A59F8-14DF-425E-AE87-EBEE2FF817A5}" type="pres">
      <dgm:prSet presAssocID="{5227A0A2-C807-4A32-BE02-270F09F7AC99}" presName="parentLin" presStyleCnt="0"/>
      <dgm:spPr/>
    </dgm:pt>
    <dgm:pt modelId="{3B970D16-ED61-444C-AE82-017BC2D95F7A}" type="pres">
      <dgm:prSet presAssocID="{5227A0A2-C807-4A32-BE02-270F09F7AC99}" presName="parentLeftMargin" presStyleLbl="node1" presStyleIdx="0" presStyleCnt="3"/>
      <dgm:spPr/>
    </dgm:pt>
    <dgm:pt modelId="{525CCAD0-D877-473C-A235-7EDCC8406115}" type="pres">
      <dgm:prSet presAssocID="{5227A0A2-C807-4A32-BE02-270F09F7AC99}" presName="parentText" presStyleLbl="node1" presStyleIdx="1" presStyleCnt="3">
        <dgm:presLayoutVars>
          <dgm:chMax val="0"/>
          <dgm:bulletEnabled val="1"/>
        </dgm:presLayoutVars>
      </dgm:prSet>
      <dgm:spPr/>
    </dgm:pt>
    <dgm:pt modelId="{D534A090-B25B-405D-9278-79D146010815}" type="pres">
      <dgm:prSet presAssocID="{5227A0A2-C807-4A32-BE02-270F09F7AC99}" presName="negativeSpace" presStyleCnt="0"/>
      <dgm:spPr/>
    </dgm:pt>
    <dgm:pt modelId="{06A9D4C5-94D5-4E3D-9D98-1F9639B4E3E8}" type="pres">
      <dgm:prSet presAssocID="{5227A0A2-C807-4A32-BE02-270F09F7AC99}" presName="childText" presStyleLbl="conFgAcc1" presStyleIdx="1" presStyleCnt="3" custScaleY="110886">
        <dgm:presLayoutVars>
          <dgm:bulletEnabled val="1"/>
        </dgm:presLayoutVars>
      </dgm:prSet>
      <dgm:spPr/>
    </dgm:pt>
    <dgm:pt modelId="{16FAEE06-51C1-4683-A926-5CE7E8C5FEE4}" type="pres">
      <dgm:prSet presAssocID="{C3397DAF-8553-4126-A476-D4541C380612}" presName="spaceBetweenRectangles" presStyleCnt="0"/>
      <dgm:spPr/>
    </dgm:pt>
    <dgm:pt modelId="{845E82A7-BA55-417E-8C21-14FFB4F6E5CB}" type="pres">
      <dgm:prSet presAssocID="{A4E83620-2558-485D-A1EE-A89EBD67112A}" presName="parentLin" presStyleCnt="0"/>
      <dgm:spPr/>
    </dgm:pt>
    <dgm:pt modelId="{94FC7327-5699-4DA9-849A-8C65521E2AC7}" type="pres">
      <dgm:prSet presAssocID="{A4E83620-2558-485D-A1EE-A89EBD67112A}" presName="parentLeftMargin" presStyleLbl="node1" presStyleIdx="1" presStyleCnt="3"/>
      <dgm:spPr/>
    </dgm:pt>
    <dgm:pt modelId="{74DE5CDD-E5ED-4EC2-B4DC-FB321159B39E}" type="pres">
      <dgm:prSet presAssocID="{A4E83620-2558-485D-A1EE-A89EBD67112A}" presName="parentText" presStyleLbl="node1" presStyleIdx="2" presStyleCnt="3">
        <dgm:presLayoutVars>
          <dgm:chMax val="0"/>
          <dgm:bulletEnabled val="1"/>
        </dgm:presLayoutVars>
      </dgm:prSet>
      <dgm:spPr/>
    </dgm:pt>
    <dgm:pt modelId="{5EDF80FC-847D-4ACE-837F-9E34CBE5F596}" type="pres">
      <dgm:prSet presAssocID="{A4E83620-2558-485D-A1EE-A89EBD67112A}" presName="negativeSpace" presStyleCnt="0"/>
      <dgm:spPr/>
    </dgm:pt>
    <dgm:pt modelId="{9F185C1F-C42D-41B6-85E9-9CF81D3B96BC}" type="pres">
      <dgm:prSet presAssocID="{A4E83620-2558-485D-A1EE-A89EBD67112A}" presName="childText" presStyleLbl="conFgAcc1" presStyleIdx="2" presStyleCnt="3">
        <dgm:presLayoutVars>
          <dgm:bulletEnabled val="1"/>
        </dgm:presLayoutVars>
      </dgm:prSet>
      <dgm:spPr/>
    </dgm:pt>
  </dgm:ptLst>
  <dgm:cxnLst>
    <dgm:cxn modelId="{C05FC106-6334-4A07-A280-EC4B4737B280}" srcId="{A4E83620-2558-485D-A1EE-A89EBD67112A}" destId="{9F924E68-2E98-40FB-8149-3DDA8AF7CEA6}" srcOrd="3" destOrd="0" parTransId="{8D6FEDC6-8B98-4E56-9C1D-CF350E195CC9}" sibTransId="{B717FEBB-8027-4245-8AF6-290008613C17}"/>
    <dgm:cxn modelId="{D703DC09-0997-44D5-8017-0DD763A440DB}" type="presOf" srcId="{9A0FFAD8-EE8A-44A7-95F2-955EB1E3DE64}" destId="{9F185C1F-C42D-41B6-85E9-9CF81D3B96BC}" srcOrd="0" destOrd="1" presId="urn:microsoft.com/office/officeart/2005/8/layout/list1"/>
    <dgm:cxn modelId="{B7AE0F24-F783-4314-A917-63E93F765511}" type="presOf" srcId="{9F924E68-2E98-40FB-8149-3DDA8AF7CEA6}" destId="{9F185C1F-C42D-41B6-85E9-9CF81D3B96BC}" srcOrd="0" destOrd="3" presId="urn:microsoft.com/office/officeart/2005/8/layout/list1"/>
    <dgm:cxn modelId="{A22DAE5C-0101-48D6-BD4F-3E2702DE2D4E}" type="presOf" srcId="{BFE84208-6E77-4223-BBC7-8E519437EB10}" destId="{A1C0514D-EF99-4CC7-A182-E33807C37E2A}" srcOrd="0" destOrd="0" presId="urn:microsoft.com/office/officeart/2005/8/layout/list1"/>
    <dgm:cxn modelId="{090B405D-3154-4787-B09C-BC653E18461B}" type="presOf" srcId="{544EEAA9-7CF2-4176-B928-5D4D9BBF9C56}" destId="{9F185C1F-C42D-41B6-85E9-9CF81D3B96BC}" srcOrd="0" destOrd="0" presId="urn:microsoft.com/office/officeart/2005/8/layout/list1"/>
    <dgm:cxn modelId="{039E3B60-A008-4E30-8A26-2A423E8982E8}" srcId="{A4E83620-2558-485D-A1EE-A89EBD67112A}" destId="{544EEAA9-7CF2-4176-B928-5D4D9BBF9C56}" srcOrd="0" destOrd="0" parTransId="{E9179535-1944-4A27-9D9C-F1DDE1EC10BA}" sibTransId="{186A5F14-2A27-4DC1-861B-08215CEFE19C}"/>
    <dgm:cxn modelId="{4FAE3F60-2F03-4C72-89A8-B13168332B52}" type="presOf" srcId="{B5626A4F-D255-4212-8874-008B86A7354C}" destId="{01393787-3566-4125-B991-756C2E72C7B7}" srcOrd="1" destOrd="0" presId="urn:microsoft.com/office/officeart/2005/8/layout/list1"/>
    <dgm:cxn modelId="{98FEB242-8AF2-4880-9984-D2EA8CB65F69}" type="presOf" srcId="{5227A0A2-C807-4A32-BE02-270F09F7AC99}" destId="{3B970D16-ED61-444C-AE82-017BC2D95F7A}" srcOrd="0" destOrd="0" presId="urn:microsoft.com/office/officeart/2005/8/layout/list1"/>
    <dgm:cxn modelId="{38B53789-6BDB-4AF1-A7EF-DEB133773EFB}" type="presOf" srcId="{A4E83620-2558-485D-A1EE-A89EBD67112A}" destId="{94FC7327-5699-4DA9-849A-8C65521E2AC7}" srcOrd="0" destOrd="0" presId="urn:microsoft.com/office/officeart/2005/8/layout/list1"/>
    <dgm:cxn modelId="{C489E793-86D2-4104-8D1E-CF3EEC4279F5}" srcId="{BFE84208-6E77-4223-BBC7-8E519437EB10}" destId="{5227A0A2-C807-4A32-BE02-270F09F7AC99}" srcOrd="1" destOrd="0" parTransId="{85090284-6DAF-4FFA-9B35-E7366341C79F}" sibTransId="{C3397DAF-8553-4126-A476-D4541C380612}"/>
    <dgm:cxn modelId="{AB66D4B8-9AA0-4A80-B095-21009484DF4F}" srcId="{BFE84208-6E77-4223-BBC7-8E519437EB10}" destId="{A4E83620-2558-485D-A1EE-A89EBD67112A}" srcOrd="2" destOrd="0" parTransId="{1451C993-5124-4DF2-AD14-35FCEAC9F0BF}" sibTransId="{9EA097EC-48DA-453E-89BA-A5790EA33019}"/>
    <dgm:cxn modelId="{28CD0DBB-F063-4BBC-AA2D-D58D2E49E0F1}" srcId="{B5626A4F-D255-4212-8874-008B86A7354C}" destId="{2D3E650E-FF82-4068-8EA5-D1ED2B4AA7E4}" srcOrd="0" destOrd="0" parTransId="{0C4FCB4B-C9AF-4510-9914-58CD25CF47A2}" sibTransId="{3F7795C4-8B1C-453C-AD5B-1DBDE7D4776E}"/>
    <dgm:cxn modelId="{A27C49C6-B139-436E-A87A-B4449C4AB4A6}" type="presOf" srcId="{C638854B-0D64-49B9-9414-D128A328D5F3}" destId="{9F185C1F-C42D-41B6-85E9-9CF81D3B96BC}" srcOrd="0" destOrd="2" presId="urn:microsoft.com/office/officeart/2005/8/layout/list1"/>
    <dgm:cxn modelId="{E800DCCF-5F48-465D-B6D3-C885EA6CDE9E}" type="presOf" srcId="{B5626A4F-D255-4212-8874-008B86A7354C}" destId="{150F3649-5FA2-465D-ACD8-4B8A9129890B}" srcOrd="0" destOrd="0" presId="urn:microsoft.com/office/officeart/2005/8/layout/list1"/>
    <dgm:cxn modelId="{278FF8CF-3CBD-441D-BAE4-6CEC1692E792}" srcId="{A4E83620-2558-485D-A1EE-A89EBD67112A}" destId="{9A0FFAD8-EE8A-44A7-95F2-955EB1E3DE64}" srcOrd="1" destOrd="0" parTransId="{2678040C-092B-474C-A66B-8F8EF790B361}" sibTransId="{3BE31069-6586-4063-8395-2AC6CBF967DC}"/>
    <dgm:cxn modelId="{F9699DD8-C06D-42C8-A7EB-10966533CAB5}" type="presOf" srcId="{A4E83620-2558-485D-A1EE-A89EBD67112A}" destId="{74DE5CDD-E5ED-4EC2-B4DC-FB321159B39E}" srcOrd="1" destOrd="0" presId="urn:microsoft.com/office/officeart/2005/8/layout/list1"/>
    <dgm:cxn modelId="{4DB746D9-1569-418B-ADDF-9552E6D423CA}" type="presOf" srcId="{2D3E650E-FF82-4068-8EA5-D1ED2B4AA7E4}" destId="{429AD49E-7B68-4127-8232-8B8EBABB79C7}" srcOrd="0" destOrd="0" presId="urn:microsoft.com/office/officeart/2005/8/layout/list1"/>
    <dgm:cxn modelId="{01BDC4E4-19EC-4814-94A2-F3445AC6A7AA}" srcId="{5227A0A2-C807-4A32-BE02-270F09F7AC99}" destId="{FAFF7087-4CF2-4315-9CAB-F7C47120B286}" srcOrd="0" destOrd="0" parTransId="{4E784122-7919-4C10-8483-C66FFB9C0586}" sibTransId="{1E4EEE7C-AEEB-45BC-8BD7-A40178C66D6E}"/>
    <dgm:cxn modelId="{54A4EEF0-3864-49EC-9809-78CD1F93A830}" srcId="{BFE84208-6E77-4223-BBC7-8E519437EB10}" destId="{B5626A4F-D255-4212-8874-008B86A7354C}" srcOrd="0" destOrd="0" parTransId="{440FDA87-F18F-492C-8582-A1C099D7CDBC}" sibTransId="{4D461EDD-FBA7-4CA3-A4E3-3A8733D9EC2A}"/>
    <dgm:cxn modelId="{557B62F2-3B78-4CBB-8A5C-335CAF11D54A}" srcId="{A4E83620-2558-485D-A1EE-A89EBD67112A}" destId="{C638854B-0D64-49B9-9414-D128A328D5F3}" srcOrd="2" destOrd="0" parTransId="{2CA2FEF8-2769-4B3A-AE86-C469ED722644}" sibTransId="{68C288BF-636B-4508-9398-1E5CC1D6A2C5}"/>
    <dgm:cxn modelId="{FB9546F6-EB0C-4C1E-AAF9-BC9894AC2D96}" type="presOf" srcId="{5227A0A2-C807-4A32-BE02-270F09F7AC99}" destId="{525CCAD0-D877-473C-A235-7EDCC8406115}" srcOrd="1" destOrd="0" presId="urn:microsoft.com/office/officeart/2005/8/layout/list1"/>
    <dgm:cxn modelId="{827D07F8-6E13-47C5-9298-43057FB6B444}" type="presOf" srcId="{FAFF7087-4CF2-4315-9CAB-F7C47120B286}" destId="{06A9D4C5-94D5-4E3D-9D98-1F9639B4E3E8}" srcOrd="0" destOrd="0" presId="urn:microsoft.com/office/officeart/2005/8/layout/list1"/>
    <dgm:cxn modelId="{B756D02A-0C0C-4134-8D24-89BB9B930603}" type="presParOf" srcId="{A1C0514D-EF99-4CC7-A182-E33807C37E2A}" destId="{40FDF2C4-9D91-49F3-9AEB-A2B4A65CFF0B}" srcOrd="0" destOrd="0" presId="urn:microsoft.com/office/officeart/2005/8/layout/list1"/>
    <dgm:cxn modelId="{8AB5CB88-2E96-4395-8A3C-F7F5B169B302}" type="presParOf" srcId="{40FDF2C4-9D91-49F3-9AEB-A2B4A65CFF0B}" destId="{150F3649-5FA2-465D-ACD8-4B8A9129890B}" srcOrd="0" destOrd="0" presId="urn:microsoft.com/office/officeart/2005/8/layout/list1"/>
    <dgm:cxn modelId="{A637D37C-0702-493D-B05F-D169357E872E}" type="presParOf" srcId="{40FDF2C4-9D91-49F3-9AEB-A2B4A65CFF0B}" destId="{01393787-3566-4125-B991-756C2E72C7B7}" srcOrd="1" destOrd="0" presId="urn:microsoft.com/office/officeart/2005/8/layout/list1"/>
    <dgm:cxn modelId="{24B2F659-6BD5-4EC9-A5AB-E32167A9DC49}" type="presParOf" srcId="{A1C0514D-EF99-4CC7-A182-E33807C37E2A}" destId="{F53E8BFE-96F3-446C-8F98-8AC3CAA706F4}" srcOrd="1" destOrd="0" presId="urn:microsoft.com/office/officeart/2005/8/layout/list1"/>
    <dgm:cxn modelId="{C69B17F7-9682-4440-8B90-A07CFBD02F5A}" type="presParOf" srcId="{A1C0514D-EF99-4CC7-A182-E33807C37E2A}" destId="{429AD49E-7B68-4127-8232-8B8EBABB79C7}" srcOrd="2" destOrd="0" presId="urn:microsoft.com/office/officeart/2005/8/layout/list1"/>
    <dgm:cxn modelId="{EB540355-0963-4EB0-84F1-67F1840FB2D0}" type="presParOf" srcId="{A1C0514D-EF99-4CC7-A182-E33807C37E2A}" destId="{BDE1E4E0-C0AE-4C7F-ACF0-95F472B5FBB4}" srcOrd="3" destOrd="0" presId="urn:microsoft.com/office/officeart/2005/8/layout/list1"/>
    <dgm:cxn modelId="{3A066F9A-3B4E-4116-92A3-22549F2413CB}" type="presParOf" srcId="{A1C0514D-EF99-4CC7-A182-E33807C37E2A}" destId="{112A59F8-14DF-425E-AE87-EBEE2FF817A5}" srcOrd="4" destOrd="0" presId="urn:microsoft.com/office/officeart/2005/8/layout/list1"/>
    <dgm:cxn modelId="{1BE09984-B9A7-4FB8-B701-340175668AAB}" type="presParOf" srcId="{112A59F8-14DF-425E-AE87-EBEE2FF817A5}" destId="{3B970D16-ED61-444C-AE82-017BC2D95F7A}" srcOrd="0" destOrd="0" presId="urn:microsoft.com/office/officeart/2005/8/layout/list1"/>
    <dgm:cxn modelId="{390FD0C0-57B6-43AC-A7D9-BC897ED8051E}" type="presParOf" srcId="{112A59F8-14DF-425E-AE87-EBEE2FF817A5}" destId="{525CCAD0-D877-473C-A235-7EDCC8406115}" srcOrd="1" destOrd="0" presId="urn:microsoft.com/office/officeart/2005/8/layout/list1"/>
    <dgm:cxn modelId="{F3270616-31BE-4838-81B1-54DE5AF7BCDD}" type="presParOf" srcId="{A1C0514D-EF99-4CC7-A182-E33807C37E2A}" destId="{D534A090-B25B-405D-9278-79D146010815}" srcOrd="5" destOrd="0" presId="urn:microsoft.com/office/officeart/2005/8/layout/list1"/>
    <dgm:cxn modelId="{3C68B11B-00CE-43F8-9BA4-10FF6B346AB0}" type="presParOf" srcId="{A1C0514D-EF99-4CC7-A182-E33807C37E2A}" destId="{06A9D4C5-94D5-4E3D-9D98-1F9639B4E3E8}" srcOrd="6" destOrd="0" presId="urn:microsoft.com/office/officeart/2005/8/layout/list1"/>
    <dgm:cxn modelId="{3C85C966-401A-41BF-B3A6-D46607A81FEC}" type="presParOf" srcId="{A1C0514D-EF99-4CC7-A182-E33807C37E2A}" destId="{16FAEE06-51C1-4683-A926-5CE7E8C5FEE4}" srcOrd="7" destOrd="0" presId="urn:microsoft.com/office/officeart/2005/8/layout/list1"/>
    <dgm:cxn modelId="{EA7BC7A6-E570-4EF8-8940-FE1FDD7FA454}" type="presParOf" srcId="{A1C0514D-EF99-4CC7-A182-E33807C37E2A}" destId="{845E82A7-BA55-417E-8C21-14FFB4F6E5CB}" srcOrd="8" destOrd="0" presId="urn:microsoft.com/office/officeart/2005/8/layout/list1"/>
    <dgm:cxn modelId="{EC37E075-F559-4F33-9F26-EA4D18F065E7}" type="presParOf" srcId="{845E82A7-BA55-417E-8C21-14FFB4F6E5CB}" destId="{94FC7327-5699-4DA9-849A-8C65521E2AC7}" srcOrd="0" destOrd="0" presId="urn:microsoft.com/office/officeart/2005/8/layout/list1"/>
    <dgm:cxn modelId="{311FB39C-F61D-43D1-9DFF-0E07F834A30D}" type="presParOf" srcId="{845E82A7-BA55-417E-8C21-14FFB4F6E5CB}" destId="{74DE5CDD-E5ED-4EC2-B4DC-FB321159B39E}" srcOrd="1" destOrd="0" presId="urn:microsoft.com/office/officeart/2005/8/layout/list1"/>
    <dgm:cxn modelId="{3A4E11C1-4869-4FD0-956A-34AE840C4493}" type="presParOf" srcId="{A1C0514D-EF99-4CC7-A182-E33807C37E2A}" destId="{5EDF80FC-847D-4ACE-837F-9E34CBE5F596}" srcOrd="9" destOrd="0" presId="urn:microsoft.com/office/officeart/2005/8/layout/list1"/>
    <dgm:cxn modelId="{64EB18B3-ED43-44E0-B861-0733D5C48AFB}" type="presParOf" srcId="{A1C0514D-EF99-4CC7-A182-E33807C37E2A}" destId="{9F185C1F-C42D-41B6-85E9-9CF81D3B96B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8845D8-B71D-4EF0-9F77-31B6381A779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240855D-A953-4C3E-B68C-8D221F71B05A}">
      <dgm:prSet/>
      <dgm:spPr/>
      <dgm:t>
        <a:bodyPr/>
        <a:lstStyle/>
        <a:p>
          <a:pPr>
            <a:lnSpc>
              <a:spcPct val="100000"/>
            </a:lnSpc>
          </a:pPr>
          <a:r>
            <a:rPr lang="en-GB"/>
            <a:t>Support practitioners to record why they’ve decided to close a case/take no further action</a:t>
          </a:r>
          <a:endParaRPr lang="en-US"/>
        </a:p>
      </dgm:t>
    </dgm:pt>
    <dgm:pt modelId="{BCA51717-16EC-4EEA-8EFA-226CC58B37D8}" type="parTrans" cxnId="{D87224F3-B0B0-4148-B8E7-7A3C468D8CD4}">
      <dgm:prSet/>
      <dgm:spPr/>
      <dgm:t>
        <a:bodyPr/>
        <a:lstStyle/>
        <a:p>
          <a:endParaRPr lang="en-US"/>
        </a:p>
      </dgm:t>
    </dgm:pt>
    <dgm:pt modelId="{AE408D25-68C8-4E98-8E76-CD024578E34E}" type="sibTrans" cxnId="{D87224F3-B0B0-4148-B8E7-7A3C468D8CD4}">
      <dgm:prSet/>
      <dgm:spPr/>
      <dgm:t>
        <a:bodyPr/>
        <a:lstStyle/>
        <a:p>
          <a:endParaRPr lang="en-US"/>
        </a:p>
      </dgm:t>
    </dgm:pt>
    <dgm:pt modelId="{A2EA45EE-73CF-4C89-94DC-50F7D7305B5C}">
      <dgm:prSet/>
      <dgm:spPr/>
      <dgm:t>
        <a:bodyPr/>
        <a:lstStyle/>
        <a:p>
          <a:pPr>
            <a:lnSpc>
              <a:spcPct val="100000"/>
            </a:lnSpc>
          </a:pPr>
          <a:r>
            <a:rPr lang="en-GB"/>
            <a:t>Support practitioners if they are tired, ask for a new set of eyes on a case</a:t>
          </a:r>
          <a:endParaRPr lang="en-US"/>
        </a:p>
      </dgm:t>
    </dgm:pt>
    <dgm:pt modelId="{F0C1C2F3-CACE-444E-8EC3-B813D8E3DBB9}" type="parTrans" cxnId="{770652A5-3965-4284-8A08-099D6C839741}">
      <dgm:prSet/>
      <dgm:spPr/>
      <dgm:t>
        <a:bodyPr/>
        <a:lstStyle/>
        <a:p>
          <a:endParaRPr lang="en-US"/>
        </a:p>
      </dgm:t>
    </dgm:pt>
    <dgm:pt modelId="{9D42DDC3-3515-4EDE-93E3-8FF6A6E2A69D}" type="sibTrans" cxnId="{770652A5-3965-4284-8A08-099D6C839741}">
      <dgm:prSet/>
      <dgm:spPr/>
      <dgm:t>
        <a:bodyPr/>
        <a:lstStyle/>
        <a:p>
          <a:endParaRPr lang="en-US"/>
        </a:p>
      </dgm:t>
    </dgm:pt>
    <dgm:pt modelId="{7F527000-9BCB-4395-BD57-1F7FFEED5CA2}">
      <dgm:prSet/>
      <dgm:spPr/>
      <dgm:t>
        <a:bodyPr/>
        <a:lstStyle/>
        <a:p>
          <a:pPr>
            <a:lnSpc>
              <a:spcPct val="100000"/>
            </a:lnSpc>
          </a:pPr>
          <a:r>
            <a:rPr lang="en-GB"/>
            <a:t>As “what if” questions</a:t>
          </a:r>
          <a:endParaRPr lang="en-US"/>
        </a:p>
      </dgm:t>
    </dgm:pt>
    <dgm:pt modelId="{E546D9A2-2130-4FCF-AD16-EE31B9B39BE8}" type="parTrans" cxnId="{09563541-47E2-4316-AF8C-B0CE241162FF}">
      <dgm:prSet/>
      <dgm:spPr/>
      <dgm:t>
        <a:bodyPr/>
        <a:lstStyle/>
        <a:p>
          <a:endParaRPr lang="en-US"/>
        </a:p>
      </dgm:t>
    </dgm:pt>
    <dgm:pt modelId="{F39DBB71-82EE-4C4B-B8E4-4AE15DBE54BE}" type="sibTrans" cxnId="{09563541-47E2-4316-AF8C-B0CE241162FF}">
      <dgm:prSet/>
      <dgm:spPr/>
      <dgm:t>
        <a:bodyPr/>
        <a:lstStyle/>
        <a:p>
          <a:endParaRPr lang="en-US"/>
        </a:p>
      </dgm:t>
    </dgm:pt>
    <dgm:pt modelId="{85E63FB1-6D3A-4970-AC95-DF15B6005613}">
      <dgm:prSet/>
      <dgm:spPr/>
      <dgm:t>
        <a:bodyPr/>
        <a:lstStyle/>
        <a:p>
          <a:pPr>
            <a:lnSpc>
              <a:spcPct val="100000"/>
            </a:lnSpc>
          </a:pPr>
          <a:r>
            <a:rPr lang="en-GB"/>
            <a:t>Support when a case needs longer than usual</a:t>
          </a:r>
          <a:endParaRPr lang="en-US"/>
        </a:p>
      </dgm:t>
    </dgm:pt>
    <dgm:pt modelId="{7CD41F5D-D1E4-477B-A730-D6022A118C16}" type="parTrans" cxnId="{9416F534-A132-4573-8A9F-6C47027E4E31}">
      <dgm:prSet/>
      <dgm:spPr/>
      <dgm:t>
        <a:bodyPr/>
        <a:lstStyle/>
        <a:p>
          <a:endParaRPr lang="en-US"/>
        </a:p>
      </dgm:t>
    </dgm:pt>
    <dgm:pt modelId="{1DE5CDC9-A584-4CCB-ABAF-1B599E96AEC9}" type="sibTrans" cxnId="{9416F534-A132-4573-8A9F-6C47027E4E31}">
      <dgm:prSet/>
      <dgm:spPr/>
      <dgm:t>
        <a:bodyPr/>
        <a:lstStyle/>
        <a:p>
          <a:endParaRPr lang="en-US"/>
        </a:p>
      </dgm:t>
    </dgm:pt>
    <dgm:pt modelId="{859C25DC-251A-4D79-91CE-6B881E114B7A}">
      <dgm:prSet/>
      <dgm:spPr/>
      <dgm:t>
        <a:bodyPr/>
        <a:lstStyle/>
        <a:p>
          <a:pPr>
            <a:lnSpc>
              <a:spcPct val="100000"/>
            </a:lnSpc>
          </a:pPr>
          <a:r>
            <a:rPr lang="en-GB"/>
            <a:t>Make sure that the case has been escalated to a risk panel, has had multi agency meetings etc, and information is being shared and collated</a:t>
          </a:r>
          <a:endParaRPr lang="en-US"/>
        </a:p>
      </dgm:t>
    </dgm:pt>
    <dgm:pt modelId="{B8454030-7828-4528-BFC3-7755CD963268}" type="parTrans" cxnId="{1B914A08-9143-4653-8F5F-4660AD2F2E0A}">
      <dgm:prSet/>
      <dgm:spPr/>
      <dgm:t>
        <a:bodyPr/>
        <a:lstStyle/>
        <a:p>
          <a:endParaRPr lang="en-US"/>
        </a:p>
      </dgm:t>
    </dgm:pt>
    <dgm:pt modelId="{82BB20D0-87F7-4DE9-9787-27CF6688060F}" type="sibTrans" cxnId="{1B914A08-9143-4653-8F5F-4660AD2F2E0A}">
      <dgm:prSet/>
      <dgm:spPr/>
      <dgm:t>
        <a:bodyPr/>
        <a:lstStyle/>
        <a:p>
          <a:endParaRPr lang="en-US"/>
        </a:p>
      </dgm:t>
    </dgm:pt>
    <dgm:pt modelId="{B846CD0D-6B51-490F-9C68-3A41451E3869}">
      <dgm:prSet/>
      <dgm:spPr/>
      <dgm:t>
        <a:bodyPr/>
        <a:lstStyle/>
        <a:p>
          <a:pPr>
            <a:lnSpc>
              <a:spcPct val="100000"/>
            </a:lnSpc>
          </a:pPr>
          <a:r>
            <a:rPr lang="en-GB"/>
            <a:t>Monitoring workloads/burn out in the team. Offering support for stress or when staff feel too pressured. </a:t>
          </a:r>
          <a:endParaRPr lang="en-US"/>
        </a:p>
      </dgm:t>
    </dgm:pt>
    <dgm:pt modelId="{5EDF7124-1D63-4285-AC97-A0F95D934501}" type="parTrans" cxnId="{C0A052BD-1E8B-4782-8F3D-08D57E3497BE}">
      <dgm:prSet/>
      <dgm:spPr/>
      <dgm:t>
        <a:bodyPr/>
        <a:lstStyle/>
        <a:p>
          <a:endParaRPr lang="en-US"/>
        </a:p>
      </dgm:t>
    </dgm:pt>
    <dgm:pt modelId="{A4808AA0-52F8-491A-BD87-E28E3EAC45E3}" type="sibTrans" cxnId="{C0A052BD-1E8B-4782-8F3D-08D57E3497BE}">
      <dgm:prSet/>
      <dgm:spPr/>
      <dgm:t>
        <a:bodyPr/>
        <a:lstStyle/>
        <a:p>
          <a:endParaRPr lang="en-US"/>
        </a:p>
      </dgm:t>
    </dgm:pt>
    <dgm:pt modelId="{EEE8185A-3D9A-44CC-A9E5-5871EF802C2E}" type="pres">
      <dgm:prSet presAssocID="{558845D8-B71D-4EF0-9F77-31B6381A779D}" presName="root" presStyleCnt="0">
        <dgm:presLayoutVars>
          <dgm:dir/>
          <dgm:resizeHandles val="exact"/>
        </dgm:presLayoutVars>
      </dgm:prSet>
      <dgm:spPr/>
    </dgm:pt>
    <dgm:pt modelId="{B796CD09-8C80-4708-BAC9-A997B4C47C60}" type="pres">
      <dgm:prSet presAssocID="{6240855D-A953-4C3E-B68C-8D221F71B05A}" presName="compNode" presStyleCnt="0"/>
      <dgm:spPr/>
    </dgm:pt>
    <dgm:pt modelId="{E4F13FC3-5BDB-40AE-9089-349C7778A1F7}" type="pres">
      <dgm:prSet presAssocID="{6240855D-A953-4C3E-B68C-8D221F71B05A}" presName="bgRect" presStyleLbl="bgShp" presStyleIdx="0" presStyleCnt="6"/>
      <dgm:spPr/>
    </dgm:pt>
    <dgm:pt modelId="{46D92EF6-EC3E-4660-8151-7FA57CBBF9D6}" type="pres">
      <dgm:prSet presAssocID="{6240855D-A953-4C3E-B68C-8D221F71B05A}"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avel"/>
        </a:ext>
      </dgm:extLst>
    </dgm:pt>
    <dgm:pt modelId="{DADC692F-0767-4659-9574-075DF03C2FF5}" type="pres">
      <dgm:prSet presAssocID="{6240855D-A953-4C3E-B68C-8D221F71B05A}" presName="spaceRect" presStyleCnt="0"/>
      <dgm:spPr/>
    </dgm:pt>
    <dgm:pt modelId="{8F8204EC-23BF-4481-A2B4-12CA0408BE9F}" type="pres">
      <dgm:prSet presAssocID="{6240855D-A953-4C3E-B68C-8D221F71B05A}" presName="parTx" presStyleLbl="revTx" presStyleIdx="0" presStyleCnt="6">
        <dgm:presLayoutVars>
          <dgm:chMax val="0"/>
          <dgm:chPref val="0"/>
        </dgm:presLayoutVars>
      </dgm:prSet>
      <dgm:spPr/>
    </dgm:pt>
    <dgm:pt modelId="{DAD7B492-6FC5-41C7-8E68-DBDFC0AB6261}" type="pres">
      <dgm:prSet presAssocID="{AE408D25-68C8-4E98-8E76-CD024578E34E}" presName="sibTrans" presStyleCnt="0"/>
      <dgm:spPr/>
    </dgm:pt>
    <dgm:pt modelId="{375DA331-CA4D-4BCF-B83B-4B1CEF2CEC76}" type="pres">
      <dgm:prSet presAssocID="{A2EA45EE-73CF-4C89-94DC-50F7D7305B5C}" presName="compNode" presStyleCnt="0"/>
      <dgm:spPr/>
    </dgm:pt>
    <dgm:pt modelId="{1C838370-FECC-4F0C-AA31-32D6A969A58C}" type="pres">
      <dgm:prSet presAssocID="{A2EA45EE-73CF-4C89-94DC-50F7D7305B5C}" presName="bgRect" presStyleLbl="bgShp" presStyleIdx="1" presStyleCnt="6"/>
      <dgm:spPr/>
    </dgm:pt>
    <dgm:pt modelId="{98900EE8-E5CD-435D-8870-209B01080C53}" type="pres">
      <dgm:prSet presAssocID="{A2EA45EE-73CF-4C89-94DC-50F7D7305B5C}"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ctor"/>
        </a:ext>
      </dgm:extLst>
    </dgm:pt>
    <dgm:pt modelId="{C91C3321-0F96-4D78-B0FF-9ABBCAEC5821}" type="pres">
      <dgm:prSet presAssocID="{A2EA45EE-73CF-4C89-94DC-50F7D7305B5C}" presName="spaceRect" presStyleCnt="0"/>
      <dgm:spPr/>
    </dgm:pt>
    <dgm:pt modelId="{A7E412E4-1FE7-4D72-AE6C-568228BB6C02}" type="pres">
      <dgm:prSet presAssocID="{A2EA45EE-73CF-4C89-94DC-50F7D7305B5C}" presName="parTx" presStyleLbl="revTx" presStyleIdx="1" presStyleCnt="6">
        <dgm:presLayoutVars>
          <dgm:chMax val="0"/>
          <dgm:chPref val="0"/>
        </dgm:presLayoutVars>
      </dgm:prSet>
      <dgm:spPr/>
    </dgm:pt>
    <dgm:pt modelId="{FD91E039-839F-4F20-BD93-927D58644EFF}" type="pres">
      <dgm:prSet presAssocID="{9D42DDC3-3515-4EDE-93E3-8FF6A6E2A69D}" presName="sibTrans" presStyleCnt="0"/>
      <dgm:spPr/>
    </dgm:pt>
    <dgm:pt modelId="{0AC5C448-977C-4B67-BCA2-CB86E27A899A}" type="pres">
      <dgm:prSet presAssocID="{7F527000-9BCB-4395-BD57-1F7FFEED5CA2}" presName="compNode" presStyleCnt="0"/>
      <dgm:spPr/>
    </dgm:pt>
    <dgm:pt modelId="{C14D2283-DE88-4523-A698-3285D711BCF2}" type="pres">
      <dgm:prSet presAssocID="{7F527000-9BCB-4395-BD57-1F7FFEED5CA2}" presName="bgRect" presStyleLbl="bgShp" presStyleIdx="2" presStyleCnt="6"/>
      <dgm:spPr/>
    </dgm:pt>
    <dgm:pt modelId="{13253DCC-A3ED-4752-B744-EC212012C86A}" type="pres">
      <dgm:prSet presAssocID="{7F527000-9BCB-4395-BD57-1F7FFEED5CA2}"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Questions"/>
        </a:ext>
      </dgm:extLst>
    </dgm:pt>
    <dgm:pt modelId="{7CA4EC2A-0791-4184-91F9-8B2188AEEED8}" type="pres">
      <dgm:prSet presAssocID="{7F527000-9BCB-4395-BD57-1F7FFEED5CA2}" presName="spaceRect" presStyleCnt="0"/>
      <dgm:spPr/>
    </dgm:pt>
    <dgm:pt modelId="{05EEE772-FF9E-4F87-ABA4-787F236DA227}" type="pres">
      <dgm:prSet presAssocID="{7F527000-9BCB-4395-BD57-1F7FFEED5CA2}" presName="parTx" presStyleLbl="revTx" presStyleIdx="2" presStyleCnt="6">
        <dgm:presLayoutVars>
          <dgm:chMax val="0"/>
          <dgm:chPref val="0"/>
        </dgm:presLayoutVars>
      </dgm:prSet>
      <dgm:spPr/>
    </dgm:pt>
    <dgm:pt modelId="{15534A56-CA17-4A47-B6A8-B70022D184D0}" type="pres">
      <dgm:prSet presAssocID="{F39DBB71-82EE-4C4B-B8E4-4AE15DBE54BE}" presName="sibTrans" presStyleCnt="0"/>
      <dgm:spPr/>
    </dgm:pt>
    <dgm:pt modelId="{0112B3F9-3173-4A63-A6C9-5E6C8D895120}" type="pres">
      <dgm:prSet presAssocID="{85E63FB1-6D3A-4970-AC95-DF15B6005613}" presName="compNode" presStyleCnt="0"/>
      <dgm:spPr/>
    </dgm:pt>
    <dgm:pt modelId="{51A75A2C-2923-425A-8DF8-2653162B9449}" type="pres">
      <dgm:prSet presAssocID="{85E63FB1-6D3A-4970-AC95-DF15B6005613}" presName="bgRect" presStyleLbl="bgShp" presStyleIdx="3" presStyleCnt="6"/>
      <dgm:spPr/>
    </dgm:pt>
    <dgm:pt modelId="{C6346535-F996-405F-8D58-C365587CE383}" type="pres">
      <dgm:prSet presAssocID="{85E63FB1-6D3A-4970-AC95-DF15B6005613}"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all center"/>
        </a:ext>
      </dgm:extLst>
    </dgm:pt>
    <dgm:pt modelId="{A99E2B73-2889-40F2-BE3E-8D31CEF0E3A5}" type="pres">
      <dgm:prSet presAssocID="{85E63FB1-6D3A-4970-AC95-DF15B6005613}" presName="spaceRect" presStyleCnt="0"/>
      <dgm:spPr/>
    </dgm:pt>
    <dgm:pt modelId="{E395C3EC-8C89-4886-B6A2-1EF3E84054CF}" type="pres">
      <dgm:prSet presAssocID="{85E63FB1-6D3A-4970-AC95-DF15B6005613}" presName="parTx" presStyleLbl="revTx" presStyleIdx="3" presStyleCnt="6">
        <dgm:presLayoutVars>
          <dgm:chMax val="0"/>
          <dgm:chPref val="0"/>
        </dgm:presLayoutVars>
      </dgm:prSet>
      <dgm:spPr/>
    </dgm:pt>
    <dgm:pt modelId="{9CA5343E-DE3C-47A3-9B22-9FA888A076EB}" type="pres">
      <dgm:prSet presAssocID="{1DE5CDC9-A584-4CCB-ABAF-1B599E96AEC9}" presName="sibTrans" presStyleCnt="0"/>
      <dgm:spPr/>
    </dgm:pt>
    <dgm:pt modelId="{4AA3AAEF-6F35-4A42-94AA-BF227625AC82}" type="pres">
      <dgm:prSet presAssocID="{859C25DC-251A-4D79-91CE-6B881E114B7A}" presName="compNode" presStyleCnt="0"/>
      <dgm:spPr/>
    </dgm:pt>
    <dgm:pt modelId="{BCA5D3B9-5290-49AE-9681-4911BEDB927B}" type="pres">
      <dgm:prSet presAssocID="{859C25DC-251A-4D79-91CE-6B881E114B7A}" presName="bgRect" presStyleLbl="bgShp" presStyleIdx="4" presStyleCnt="6"/>
      <dgm:spPr/>
    </dgm:pt>
    <dgm:pt modelId="{F230178D-21F2-4953-8EE5-98C7D2F18EF1}" type="pres">
      <dgm:prSet presAssocID="{859C25DC-251A-4D79-91CE-6B881E114B7A}"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Meeting"/>
        </a:ext>
      </dgm:extLst>
    </dgm:pt>
    <dgm:pt modelId="{3B64F596-0901-4E61-8901-E3968CDBA158}" type="pres">
      <dgm:prSet presAssocID="{859C25DC-251A-4D79-91CE-6B881E114B7A}" presName="spaceRect" presStyleCnt="0"/>
      <dgm:spPr/>
    </dgm:pt>
    <dgm:pt modelId="{0BF48C79-9166-4428-84F1-587446138441}" type="pres">
      <dgm:prSet presAssocID="{859C25DC-251A-4D79-91CE-6B881E114B7A}" presName="parTx" presStyleLbl="revTx" presStyleIdx="4" presStyleCnt="6">
        <dgm:presLayoutVars>
          <dgm:chMax val="0"/>
          <dgm:chPref val="0"/>
        </dgm:presLayoutVars>
      </dgm:prSet>
      <dgm:spPr/>
    </dgm:pt>
    <dgm:pt modelId="{184F275F-3044-4F2B-A7C8-CD823AA94B6F}" type="pres">
      <dgm:prSet presAssocID="{82BB20D0-87F7-4DE9-9787-27CF6688060F}" presName="sibTrans" presStyleCnt="0"/>
      <dgm:spPr/>
    </dgm:pt>
    <dgm:pt modelId="{9E875A18-FF7E-439D-848C-7682BB8AAD39}" type="pres">
      <dgm:prSet presAssocID="{B846CD0D-6B51-490F-9C68-3A41451E3869}" presName="compNode" presStyleCnt="0"/>
      <dgm:spPr/>
    </dgm:pt>
    <dgm:pt modelId="{3819B454-D1E0-4491-8757-AE2F20014937}" type="pres">
      <dgm:prSet presAssocID="{B846CD0D-6B51-490F-9C68-3A41451E3869}" presName="bgRect" presStyleLbl="bgShp" presStyleIdx="5" presStyleCnt="6"/>
      <dgm:spPr/>
    </dgm:pt>
    <dgm:pt modelId="{536BB487-1740-4E94-880B-E3045FC92229}" type="pres">
      <dgm:prSet presAssocID="{B846CD0D-6B51-490F-9C68-3A41451E3869}"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Fire"/>
        </a:ext>
      </dgm:extLst>
    </dgm:pt>
    <dgm:pt modelId="{8DC81AE3-01B3-4CDD-8B3E-F7FFE6743359}" type="pres">
      <dgm:prSet presAssocID="{B846CD0D-6B51-490F-9C68-3A41451E3869}" presName="spaceRect" presStyleCnt="0"/>
      <dgm:spPr/>
    </dgm:pt>
    <dgm:pt modelId="{FBCDB706-1BBA-4CD2-A080-5D0C9A50B895}" type="pres">
      <dgm:prSet presAssocID="{B846CD0D-6B51-490F-9C68-3A41451E3869}" presName="parTx" presStyleLbl="revTx" presStyleIdx="5" presStyleCnt="6">
        <dgm:presLayoutVars>
          <dgm:chMax val="0"/>
          <dgm:chPref val="0"/>
        </dgm:presLayoutVars>
      </dgm:prSet>
      <dgm:spPr/>
    </dgm:pt>
  </dgm:ptLst>
  <dgm:cxnLst>
    <dgm:cxn modelId="{1B914A08-9143-4653-8F5F-4660AD2F2E0A}" srcId="{558845D8-B71D-4EF0-9F77-31B6381A779D}" destId="{859C25DC-251A-4D79-91CE-6B881E114B7A}" srcOrd="4" destOrd="0" parTransId="{B8454030-7828-4528-BFC3-7755CD963268}" sibTransId="{82BB20D0-87F7-4DE9-9787-27CF6688060F}"/>
    <dgm:cxn modelId="{F8858E25-2E38-4F0A-98EF-07D053C123DF}" type="presOf" srcId="{859C25DC-251A-4D79-91CE-6B881E114B7A}" destId="{0BF48C79-9166-4428-84F1-587446138441}" srcOrd="0" destOrd="0" presId="urn:microsoft.com/office/officeart/2018/2/layout/IconVerticalSolidList"/>
    <dgm:cxn modelId="{43825A31-F772-4AB5-A118-B3FFE7147335}" type="presOf" srcId="{6240855D-A953-4C3E-B68C-8D221F71B05A}" destId="{8F8204EC-23BF-4481-A2B4-12CA0408BE9F}" srcOrd="0" destOrd="0" presId="urn:microsoft.com/office/officeart/2018/2/layout/IconVerticalSolidList"/>
    <dgm:cxn modelId="{9416F534-A132-4573-8A9F-6C47027E4E31}" srcId="{558845D8-B71D-4EF0-9F77-31B6381A779D}" destId="{85E63FB1-6D3A-4970-AC95-DF15B6005613}" srcOrd="3" destOrd="0" parTransId="{7CD41F5D-D1E4-477B-A730-D6022A118C16}" sibTransId="{1DE5CDC9-A584-4CCB-ABAF-1B599E96AEC9}"/>
    <dgm:cxn modelId="{F9562E3C-AF6D-4BBF-BFB5-ED52686B4464}" type="presOf" srcId="{558845D8-B71D-4EF0-9F77-31B6381A779D}" destId="{EEE8185A-3D9A-44CC-A9E5-5871EF802C2E}" srcOrd="0" destOrd="0" presId="urn:microsoft.com/office/officeart/2018/2/layout/IconVerticalSolidList"/>
    <dgm:cxn modelId="{39AE805C-1EE6-4832-95FD-640D6533943C}" type="presOf" srcId="{A2EA45EE-73CF-4C89-94DC-50F7D7305B5C}" destId="{A7E412E4-1FE7-4D72-AE6C-568228BB6C02}" srcOrd="0" destOrd="0" presId="urn:microsoft.com/office/officeart/2018/2/layout/IconVerticalSolidList"/>
    <dgm:cxn modelId="{09563541-47E2-4316-AF8C-B0CE241162FF}" srcId="{558845D8-B71D-4EF0-9F77-31B6381A779D}" destId="{7F527000-9BCB-4395-BD57-1F7FFEED5CA2}" srcOrd="2" destOrd="0" parTransId="{E546D9A2-2130-4FCF-AD16-EE31B9B39BE8}" sibTransId="{F39DBB71-82EE-4C4B-B8E4-4AE15DBE54BE}"/>
    <dgm:cxn modelId="{B99F5389-EA93-4781-9CA8-B9FD0AD34039}" type="presOf" srcId="{B846CD0D-6B51-490F-9C68-3A41451E3869}" destId="{FBCDB706-1BBA-4CD2-A080-5D0C9A50B895}" srcOrd="0" destOrd="0" presId="urn:microsoft.com/office/officeart/2018/2/layout/IconVerticalSolidList"/>
    <dgm:cxn modelId="{770652A5-3965-4284-8A08-099D6C839741}" srcId="{558845D8-B71D-4EF0-9F77-31B6381A779D}" destId="{A2EA45EE-73CF-4C89-94DC-50F7D7305B5C}" srcOrd="1" destOrd="0" parTransId="{F0C1C2F3-CACE-444E-8EC3-B813D8E3DBB9}" sibTransId="{9D42DDC3-3515-4EDE-93E3-8FF6A6E2A69D}"/>
    <dgm:cxn modelId="{9E78B4BC-47D9-49CE-8EAA-A17F0C690C91}" type="presOf" srcId="{7F527000-9BCB-4395-BD57-1F7FFEED5CA2}" destId="{05EEE772-FF9E-4F87-ABA4-787F236DA227}" srcOrd="0" destOrd="0" presId="urn:microsoft.com/office/officeart/2018/2/layout/IconVerticalSolidList"/>
    <dgm:cxn modelId="{C0A052BD-1E8B-4782-8F3D-08D57E3497BE}" srcId="{558845D8-B71D-4EF0-9F77-31B6381A779D}" destId="{B846CD0D-6B51-490F-9C68-3A41451E3869}" srcOrd="5" destOrd="0" parTransId="{5EDF7124-1D63-4285-AC97-A0F95D934501}" sibTransId="{A4808AA0-52F8-491A-BD87-E28E3EAC45E3}"/>
    <dgm:cxn modelId="{D87224F3-B0B0-4148-B8E7-7A3C468D8CD4}" srcId="{558845D8-B71D-4EF0-9F77-31B6381A779D}" destId="{6240855D-A953-4C3E-B68C-8D221F71B05A}" srcOrd="0" destOrd="0" parTransId="{BCA51717-16EC-4EEA-8EFA-226CC58B37D8}" sibTransId="{AE408D25-68C8-4E98-8E76-CD024578E34E}"/>
    <dgm:cxn modelId="{578076FE-8EC3-40C3-B26E-155D7FB67C85}" type="presOf" srcId="{85E63FB1-6D3A-4970-AC95-DF15B6005613}" destId="{E395C3EC-8C89-4886-B6A2-1EF3E84054CF}" srcOrd="0" destOrd="0" presId="urn:microsoft.com/office/officeart/2018/2/layout/IconVerticalSolidList"/>
    <dgm:cxn modelId="{1B339770-310E-4C61-B4F2-8523B2DF891C}" type="presParOf" srcId="{EEE8185A-3D9A-44CC-A9E5-5871EF802C2E}" destId="{B796CD09-8C80-4708-BAC9-A997B4C47C60}" srcOrd="0" destOrd="0" presId="urn:microsoft.com/office/officeart/2018/2/layout/IconVerticalSolidList"/>
    <dgm:cxn modelId="{F840B46E-72AF-4B65-B27C-BF4E95A0C799}" type="presParOf" srcId="{B796CD09-8C80-4708-BAC9-A997B4C47C60}" destId="{E4F13FC3-5BDB-40AE-9089-349C7778A1F7}" srcOrd="0" destOrd="0" presId="urn:microsoft.com/office/officeart/2018/2/layout/IconVerticalSolidList"/>
    <dgm:cxn modelId="{7A41068A-298B-4F10-862A-428C0C0F4973}" type="presParOf" srcId="{B796CD09-8C80-4708-BAC9-A997B4C47C60}" destId="{46D92EF6-EC3E-4660-8151-7FA57CBBF9D6}" srcOrd="1" destOrd="0" presId="urn:microsoft.com/office/officeart/2018/2/layout/IconVerticalSolidList"/>
    <dgm:cxn modelId="{7196D48F-C145-4D35-B105-B3D20562E99C}" type="presParOf" srcId="{B796CD09-8C80-4708-BAC9-A997B4C47C60}" destId="{DADC692F-0767-4659-9574-075DF03C2FF5}" srcOrd="2" destOrd="0" presId="urn:microsoft.com/office/officeart/2018/2/layout/IconVerticalSolidList"/>
    <dgm:cxn modelId="{3955AA8B-4DB8-407D-B6DA-1F7654C3D921}" type="presParOf" srcId="{B796CD09-8C80-4708-BAC9-A997B4C47C60}" destId="{8F8204EC-23BF-4481-A2B4-12CA0408BE9F}" srcOrd="3" destOrd="0" presId="urn:microsoft.com/office/officeart/2018/2/layout/IconVerticalSolidList"/>
    <dgm:cxn modelId="{CCFE0503-E6BE-43EC-85DE-6B5039F96C84}" type="presParOf" srcId="{EEE8185A-3D9A-44CC-A9E5-5871EF802C2E}" destId="{DAD7B492-6FC5-41C7-8E68-DBDFC0AB6261}" srcOrd="1" destOrd="0" presId="urn:microsoft.com/office/officeart/2018/2/layout/IconVerticalSolidList"/>
    <dgm:cxn modelId="{B23BBBF6-12CC-4BAA-B508-A0D111F8EE77}" type="presParOf" srcId="{EEE8185A-3D9A-44CC-A9E5-5871EF802C2E}" destId="{375DA331-CA4D-4BCF-B83B-4B1CEF2CEC76}" srcOrd="2" destOrd="0" presId="urn:microsoft.com/office/officeart/2018/2/layout/IconVerticalSolidList"/>
    <dgm:cxn modelId="{241E0DF4-975F-4836-A23A-2970E5DDED24}" type="presParOf" srcId="{375DA331-CA4D-4BCF-B83B-4B1CEF2CEC76}" destId="{1C838370-FECC-4F0C-AA31-32D6A969A58C}" srcOrd="0" destOrd="0" presId="urn:microsoft.com/office/officeart/2018/2/layout/IconVerticalSolidList"/>
    <dgm:cxn modelId="{8F2EC703-F196-4497-9627-51D5F3B273D9}" type="presParOf" srcId="{375DA331-CA4D-4BCF-B83B-4B1CEF2CEC76}" destId="{98900EE8-E5CD-435D-8870-209B01080C53}" srcOrd="1" destOrd="0" presId="urn:microsoft.com/office/officeart/2018/2/layout/IconVerticalSolidList"/>
    <dgm:cxn modelId="{879250E5-4ECC-4F3C-B1B3-D5A958481479}" type="presParOf" srcId="{375DA331-CA4D-4BCF-B83B-4B1CEF2CEC76}" destId="{C91C3321-0F96-4D78-B0FF-9ABBCAEC5821}" srcOrd="2" destOrd="0" presId="urn:microsoft.com/office/officeart/2018/2/layout/IconVerticalSolidList"/>
    <dgm:cxn modelId="{5728830C-8C4C-4FA4-98A3-01553CD18C09}" type="presParOf" srcId="{375DA331-CA4D-4BCF-B83B-4B1CEF2CEC76}" destId="{A7E412E4-1FE7-4D72-AE6C-568228BB6C02}" srcOrd="3" destOrd="0" presId="urn:microsoft.com/office/officeart/2018/2/layout/IconVerticalSolidList"/>
    <dgm:cxn modelId="{44292070-47BD-4F11-9FBE-552C3402952A}" type="presParOf" srcId="{EEE8185A-3D9A-44CC-A9E5-5871EF802C2E}" destId="{FD91E039-839F-4F20-BD93-927D58644EFF}" srcOrd="3" destOrd="0" presId="urn:microsoft.com/office/officeart/2018/2/layout/IconVerticalSolidList"/>
    <dgm:cxn modelId="{A1867F3B-09AA-45D9-92E2-9AF69C26B048}" type="presParOf" srcId="{EEE8185A-3D9A-44CC-A9E5-5871EF802C2E}" destId="{0AC5C448-977C-4B67-BCA2-CB86E27A899A}" srcOrd="4" destOrd="0" presId="urn:microsoft.com/office/officeart/2018/2/layout/IconVerticalSolidList"/>
    <dgm:cxn modelId="{DD7D2237-BDDD-4DC7-8D13-C601FA82435C}" type="presParOf" srcId="{0AC5C448-977C-4B67-BCA2-CB86E27A899A}" destId="{C14D2283-DE88-4523-A698-3285D711BCF2}" srcOrd="0" destOrd="0" presId="urn:microsoft.com/office/officeart/2018/2/layout/IconVerticalSolidList"/>
    <dgm:cxn modelId="{CB29C171-3B17-4B00-892A-0F53B07745F3}" type="presParOf" srcId="{0AC5C448-977C-4B67-BCA2-CB86E27A899A}" destId="{13253DCC-A3ED-4752-B744-EC212012C86A}" srcOrd="1" destOrd="0" presId="urn:microsoft.com/office/officeart/2018/2/layout/IconVerticalSolidList"/>
    <dgm:cxn modelId="{F1127109-EB30-40F6-B46C-3CC59825719B}" type="presParOf" srcId="{0AC5C448-977C-4B67-BCA2-CB86E27A899A}" destId="{7CA4EC2A-0791-4184-91F9-8B2188AEEED8}" srcOrd="2" destOrd="0" presId="urn:microsoft.com/office/officeart/2018/2/layout/IconVerticalSolidList"/>
    <dgm:cxn modelId="{778E6A23-EA4E-4117-927C-2C7E46B37811}" type="presParOf" srcId="{0AC5C448-977C-4B67-BCA2-CB86E27A899A}" destId="{05EEE772-FF9E-4F87-ABA4-787F236DA227}" srcOrd="3" destOrd="0" presId="urn:microsoft.com/office/officeart/2018/2/layout/IconVerticalSolidList"/>
    <dgm:cxn modelId="{AE0A8840-58A7-4CB6-BFDB-F12112C82B55}" type="presParOf" srcId="{EEE8185A-3D9A-44CC-A9E5-5871EF802C2E}" destId="{15534A56-CA17-4A47-B6A8-B70022D184D0}" srcOrd="5" destOrd="0" presId="urn:microsoft.com/office/officeart/2018/2/layout/IconVerticalSolidList"/>
    <dgm:cxn modelId="{8000678C-F971-4506-A25B-B96172A4BF47}" type="presParOf" srcId="{EEE8185A-3D9A-44CC-A9E5-5871EF802C2E}" destId="{0112B3F9-3173-4A63-A6C9-5E6C8D895120}" srcOrd="6" destOrd="0" presId="urn:microsoft.com/office/officeart/2018/2/layout/IconVerticalSolidList"/>
    <dgm:cxn modelId="{66F0F467-8851-4E46-A591-EF587307E814}" type="presParOf" srcId="{0112B3F9-3173-4A63-A6C9-5E6C8D895120}" destId="{51A75A2C-2923-425A-8DF8-2653162B9449}" srcOrd="0" destOrd="0" presId="urn:microsoft.com/office/officeart/2018/2/layout/IconVerticalSolidList"/>
    <dgm:cxn modelId="{57B87B61-1259-4132-8593-3A95F2805572}" type="presParOf" srcId="{0112B3F9-3173-4A63-A6C9-5E6C8D895120}" destId="{C6346535-F996-405F-8D58-C365587CE383}" srcOrd="1" destOrd="0" presId="urn:microsoft.com/office/officeart/2018/2/layout/IconVerticalSolidList"/>
    <dgm:cxn modelId="{33650423-95D9-4AF1-AD37-7A283ED5F193}" type="presParOf" srcId="{0112B3F9-3173-4A63-A6C9-5E6C8D895120}" destId="{A99E2B73-2889-40F2-BE3E-8D31CEF0E3A5}" srcOrd="2" destOrd="0" presId="urn:microsoft.com/office/officeart/2018/2/layout/IconVerticalSolidList"/>
    <dgm:cxn modelId="{8044A54F-875C-4367-B7D9-EAE43136DDFA}" type="presParOf" srcId="{0112B3F9-3173-4A63-A6C9-5E6C8D895120}" destId="{E395C3EC-8C89-4886-B6A2-1EF3E84054CF}" srcOrd="3" destOrd="0" presId="urn:microsoft.com/office/officeart/2018/2/layout/IconVerticalSolidList"/>
    <dgm:cxn modelId="{F545A4B3-FB45-4188-AE9B-8F12849F6C4D}" type="presParOf" srcId="{EEE8185A-3D9A-44CC-A9E5-5871EF802C2E}" destId="{9CA5343E-DE3C-47A3-9B22-9FA888A076EB}" srcOrd="7" destOrd="0" presId="urn:microsoft.com/office/officeart/2018/2/layout/IconVerticalSolidList"/>
    <dgm:cxn modelId="{B6A93ADF-F05C-4C2D-8A4B-0167D72D2AD8}" type="presParOf" srcId="{EEE8185A-3D9A-44CC-A9E5-5871EF802C2E}" destId="{4AA3AAEF-6F35-4A42-94AA-BF227625AC82}" srcOrd="8" destOrd="0" presId="urn:microsoft.com/office/officeart/2018/2/layout/IconVerticalSolidList"/>
    <dgm:cxn modelId="{8EAAD484-9962-4053-992D-38C244ED3A21}" type="presParOf" srcId="{4AA3AAEF-6F35-4A42-94AA-BF227625AC82}" destId="{BCA5D3B9-5290-49AE-9681-4911BEDB927B}" srcOrd="0" destOrd="0" presId="urn:microsoft.com/office/officeart/2018/2/layout/IconVerticalSolidList"/>
    <dgm:cxn modelId="{3155506C-1047-4895-BAD1-F57935E69EF5}" type="presParOf" srcId="{4AA3AAEF-6F35-4A42-94AA-BF227625AC82}" destId="{F230178D-21F2-4953-8EE5-98C7D2F18EF1}" srcOrd="1" destOrd="0" presId="urn:microsoft.com/office/officeart/2018/2/layout/IconVerticalSolidList"/>
    <dgm:cxn modelId="{EC2FF313-2597-41CA-8F1B-E756CD7C07C8}" type="presParOf" srcId="{4AA3AAEF-6F35-4A42-94AA-BF227625AC82}" destId="{3B64F596-0901-4E61-8901-E3968CDBA158}" srcOrd="2" destOrd="0" presId="urn:microsoft.com/office/officeart/2018/2/layout/IconVerticalSolidList"/>
    <dgm:cxn modelId="{2DC7F25E-C8EB-47E2-B1CC-4260EC8471D2}" type="presParOf" srcId="{4AA3AAEF-6F35-4A42-94AA-BF227625AC82}" destId="{0BF48C79-9166-4428-84F1-587446138441}" srcOrd="3" destOrd="0" presId="urn:microsoft.com/office/officeart/2018/2/layout/IconVerticalSolidList"/>
    <dgm:cxn modelId="{46DB0354-E648-4471-8BDC-5B25FA8A6F09}" type="presParOf" srcId="{EEE8185A-3D9A-44CC-A9E5-5871EF802C2E}" destId="{184F275F-3044-4F2B-A7C8-CD823AA94B6F}" srcOrd="9" destOrd="0" presId="urn:microsoft.com/office/officeart/2018/2/layout/IconVerticalSolidList"/>
    <dgm:cxn modelId="{51E4540D-28F5-4CE8-8EBB-3EBE7AB1B2D3}" type="presParOf" srcId="{EEE8185A-3D9A-44CC-A9E5-5871EF802C2E}" destId="{9E875A18-FF7E-439D-848C-7682BB8AAD39}" srcOrd="10" destOrd="0" presId="urn:microsoft.com/office/officeart/2018/2/layout/IconVerticalSolidList"/>
    <dgm:cxn modelId="{F728A60E-CD3D-4DE6-8EAD-0AF76A9834E6}" type="presParOf" srcId="{9E875A18-FF7E-439D-848C-7682BB8AAD39}" destId="{3819B454-D1E0-4491-8757-AE2F20014937}" srcOrd="0" destOrd="0" presId="urn:microsoft.com/office/officeart/2018/2/layout/IconVerticalSolidList"/>
    <dgm:cxn modelId="{F7378F19-5446-45A7-9240-FB63CA7102E1}" type="presParOf" srcId="{9E875A18-FF7E-439D-848C-7682BB8AAD39}" destId="{536BB487-1740-4E94-880B-E3045FC92229}" srcOrd="1" destOrd="0" presId="urn:microsoft.com/office/officeart/2018/2/layout/IconVerticalSolidList"/>
    <dgm:cxn modelId="{F65F0F12-628B-4482-9DCB-2BFD8BF75264}" type="presParOf" srcId="{9E875A18-FF7E-439D-848C-7682BB8AAD39}" destId="{8DC81AE3-01B3-4CDD-8B3E-F7FFE6743359}" srcOrd="2" destOrd="0" presId="urn:microsoft.com/office/officeart/2018/2/layout/IconVerticalSolidList"/>
    <dgm:cxn modelId="{BC95B37C-956A-46DE-BA6C-FCA5BDE5C670}" type="presParOf" srcId="{9E875A18-FF7E-439D-848C-7682BB8AAD39}" destId="{FBCDB706-1BBA-4CD2-A080-5D0C9A50B89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C6EC69-4A15-46BC-977D-4E33F879944E}">
      <dsp:nvSpPr>
        <dsp:cNvPr id="0" name=""/>
        <dsp:cNvSpPr/>
      </dsp:nvSpPr>
      <dsp:spPr>
        <a:xfrm>
          <a:off x="0" y="388461"/>
          <a:ext cx="10515599" cy="16380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416560" rIns="816127" bIns="142240" numCol="1" spcCol="1270" anchor="t" anchorCtr="0">
          <a:noAutofit/>
        </a:bodyPr>
        <a:lstStyle/>
        <a:p>
          <a:pPr marL="228600" lvl="1" indent="-228600" algn="l" defTabSz="889000">
            <a:lnSpc>
              <a:spcPct val="90000"/>
            </a:lnSpc>
            <a:spcBef>
              <a:spcPct val="0"/>
            </a:spcBef>
            <a:spcAft>
              <a:spcPct val="15000"/>
            </a:spcAft>
            <a:buChar char="•"/>
          </a:pPr>
          <a:r>
            <a:rPr lang="en-GB" sz="2000" b="1" kern="1200"/>
            <a:t>Found as a factor in many reviews. This is our natural desire and hope that everything will be OK. It can lead to us rationalising away escalating risk. Or not looking into our feelings that things aren’t quite right. </a:t>
          </a:r>
          <a:endParaRPr lang="en-US" sz="2000" kern="1200"/>
        </a:p>
      </dsp:txBody>
      <dsp:txXfrm>
        <a:off x="0" y="388461"/>
        <a:ext cx="10515599" cy="1638000"/>
      </dsp:txXfrm>
    </dsp:sp>
    <dsp:sp modelId="{5D780141-0F14-4043-86F1-931D6E2FD34D}">
      <dsp:nvSpPr>
        <dsp:cNvPr id="0" name=""/>
        <dsp:cNvSpPr/>
      </dsp:nvSpPr>
      <dsp:spPr>
        <a:xfrm>
          <a:off x="525779" y="93261"/>
          <a:ext cx="7360919" cy="590400"/>
        </a:xfrm>
        <a:prstGeom prst="roundRect">
          <a:avLst/>
        </a:prstGeom>
        <a:solidFill>
          <a:schemeClr val="accent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89000">
            <a:lnSpc>
              <a:spcPct val="90000"/>
            </a:lnSpc>
            <a:spcBef>
              <a:spcPct val="0"/>
            </a:spcBef>
            <a:spcAft>
              <a:spcPct val="35000"/>
            </a:spcAft>
            <a:buNone/>
          </a:pPr>
          <a:r>
            <a:rPr lang="en-GB" sz="2000" b="1" kern="1200"/>
            <a:t>The rule of optimism</a:t>
          </a:r>
          <a:endParaRPr lang="en-US" sz="2000" kern="1200"/>
        </a:p>
      </dsp:txBody>
      <dsp:txXfrm>
        <a:off x="554600" y="122082"/>
        <a:ext cx="7303277" cy="532758"/>
      </dsp:txXfrm>
    </dsp:sp>
    <dsp:sp modelId="{A3498DF7-F983-4DDB-B9FC-F08CCC19493F}">
      <dsp:nvSpPr>
        <dsp:cNvPr id="0" name=""/>
        <dsp:cNvSpPr/>
      </dsp:nvSpPr>
      <dsp:spPr>
        <a:xfrm>
          <a:off x="0" y="2429661"/>
          <a:ext cx="10515599" cy="22680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416560" rIns="816127" bIns="142240" numCol="1" spcCol="1270" anchor="t" anchorCtr="0">
          <a:noAutofit/>
        </a:bodyPr>
        <a:lstStyle/>
        <a:p>
          <a:pPr marL="228600" lvl="1" indent="-228600" algn="l" defTabSz="889000">
            <a:lnSpc>
              <a:spcPct val="90000"/>
            </a:lnSpc>
            <a:spcBef>
              <a:spcPct val="0"/>
            </a:spcBef>
            <a:spcAft>
              <a:spcPct val="15000"/>
            </a:spcAft>
            <a:buChar char="•"/>
          </a:pPr>
          <a:r>
            <a:rPr lang="en-GB" sz="2000" b="1" kern="1200"/>
            <a:t>The person or family give the appearance of co operating with services, ultimately with the aim of reducing our involvement. </a:t>
          </a:r>
          <a:endParaRPr lang="en-US" sz="2000" kern="1200"/>
        </a:p>
        <a:p>
          <a:pPr marL="228600" lvl="1" indent="-228600" algn="l" defTabSz="889000">
            <a:lnSpc>
              <a:spcPct val="90000"/>
            </a:lnSpc>
            <a:spcBef>
              <a:spcPct val="0"/>
            </a:spcBef>
            <a:spcAft>
              <a:spcPct val="15000"/>
            </a:spcAft>
            <a:buChar char="•"/>
          </a:pPr>
          <a:r>
            <a:rPr lang="en-GB" sz="2000" b="1" kern="1200"/>
            <a:t>This can also be a factor in Mental Capacity, a person is able to give all the right answers about what they plan to do, but they don’t have the capacity to act on it.</a:t>
          </a:r>
          <a:endParaRPr lang="en-US" sz="2000" kern="1200"/>
        </a:p>
        <a:p>
          <a:pPr marL="228600" lvl="1" indent="-228600" algn="l" defTabSz="889000">
            <a:lnSpc>
              <a:spcPct val="90000"/>
            </a:lnSpc>
            <a:spcBef>
              <a:spcPct val="0"/>
            </a:spcBef>
            <a:spcAft>
              <a:spcPct val="15000"/>
            </a:spcAft>
            <a:buChar char="•"/>
          </a:pPr>
          <a:r>
            <a:rPr lang="en-GB" sz="2000" b="1" kern="1200"/>
            <a:t>It can give false reassurance to professionals. </a:t>
          </a:r>
          <a:endParaRPr lang="en-US" sz="2000" kern="1200"/>
        </a:p>
      </dsp:txBody>
      <dsp:txXfrm>
        <a:off x="0" y="2429661"/>
        <a:ext cx="10515599" cy="2268000"/>
      </dsp:txXfrm>
    </dsp:sp>
    <dsp:sp modelId="{DE917833-F850-4862-B27E-6E2F85A8240D}">
      <dsp:nvSpPr>
        <dsp:cNvPr id="0" name=""/>
        <dsp:cNvSpPr/>
      </dsp:nvSpPr>
      <dsp:spPr>
        <a:xfrm>
          <a:off x="525779" y="2134461"/>
          <a:ext cx="7360919" cy="590400"/>
        </a:xfrm>
        <a:prstGeom prst="roundRect">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89000">
            <a:lnSpc>
              <a:spcPct val="90000"/>
            </a:lnSpc>
            <a:spcBef>
              <a:spcPct val="0"/>
            </a:spcBef>
            <a:spcAft>
              <a:spcPct val="35000"/>
            </a:spcAft>
            <a:buNone/>
          </a:pPr>
          <a:r>
            <a:rPr lang="en-GB" sz="2000" b="1" kern="1200"/>
            <a:t>Disguised compliance</a:t>
          </a:r>
          <a:endParaRPr lang="en-US" sz="2000" kern="1200"/>
        </a:p>
      </dsp:txBody>
      <dsp:txXfrm>
        <a:off x="554600" y="2163282"/>
        <a:ext cx="7303277" cy="532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84B948-B590-46BF-A125-9B427DADBEFE}">
      <dsp:nvSpPr>
        <dsp:cNvPr id="0" name=""/>
        <dsp:cNvSpPr/>
      </dsp:nvSpPr>
      <dsp:spPr>
        <a:xfrm>
          <a:off x="0" y="368957"/>
          <a:ext cx="10920661" cy="127575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7565" tIns="374904" rIns="847565"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a:t>Reviews have shown that we often just respond to the latest risk, and don’t look at the context or situation as a whole, or a series of accumulating risks. </a:t>
          </a:r>
          <a:endParaRPr lang="en-US" sz="1800" kern="1200"/>
        </a:p>
        <a:p>
          <a:pPr marL="171450" lvl="1" indent="-171450" algn="l" defTabSz="800100">
            <a:lnSpc>
              <a:spcPct val="90000"/>
            </a:lnSpc>
            <a:spcBef>
              <a:spcPct val="0"/>
            </a:spcBef>
            <a:spcAft>
              <a:spcPct val="15000"/>
            </a:spcAft>
            <a:buChar char="•"/>
          </a:pPr>
          <a:r>
            <a:rPr lang="en-GB" sz="1800" kern="1200"/>
            <a:t>This is referred to as the “start again syndrome” </a:t>
          </a:r>
          <a:endParaRPr lang="en-US" sz="1800" kern="1200"/>
        </a:p>
      </dsp:txBody>
      <dsp:txXfrm>
        <a:off x="0" y="368957"/>
        <a:ext cx="10920661" cy="1275750"/>
      </dsp:txXfrm>
    </dsp:sp>
    <dsp:sp modelId="{0CB1545F-FAB5-47DC-8EAC-37FA13F12ACC}">
      <dsp:nvSpPr>
        <dsp:cNvPr id="0" name=""/>
        <dsp:cNvSpPr/>
      </dsp:nvSpPr>
      <dsp:spPr>
        <a:xfrm>
          <a:off x="546033" y="103277"/>
          <a:ext cx="7644462" cy="531360"/>
        </a:xfrm>
        <a:prstGeom prst="roundRect">
          <a:avLst/>
        </a:prstGeom>
        <a:solidFill>
          <a:schemeClr val="accent4"/>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942" tIns="0" rIns="288942" bIns="0" numCol="1" spcCol="1270" anchor="ctr" anchorCtr="0">
          <a:noAutofit/>
        </a:bodyPr>
        <a:lstStyle/>
        <a:p>
          <a:pPr marL="0" lvl="0" indent="0" algn="l" defTabSz="800100">
            <a:lnSpc>
              <a:spcPct val="90000"/>
            </a:lnSpc>
            <a:spcBef>
              <a:spcPct val="0"/>
            </a:spcBef>
            <a:spcAft>
              <a:spcPct val="35000"/>
            </a:spcAft>
            <a:buNone/>
          </a:pPr>
          <a:r>
            <a:rPr lang="en-GB" sz="1800" kern="1200" dirty="0"/>
            <a:t>Not seeing the whole picture</a:t>
          </a:r>
          <a:endParaRPr lang="en-US" sz="1800" kern="1200" dirty="0"/>
        </a:p>
      </dsp:txBody>
      <dsp:txXfrm>
        <a:off x="571972" y="129216"/>
        <a:ext cx="7592584" cy="479482"/>
      </dsp:txXfrm>
    </dsp:sp>
    <dsp:sp modelId="{17079F22-AFDA-4A44-8967-C1C7995C91B1}">
      <dsp:nvSpPr>
        <dsp:cNvPr id="0" name=""/>
        <dsp:cNvSpPr/>
      </dsp:nvSpPr>
      <dsp:spPr>
        <a:xfrm>
          <a:off x="0" y="2007588"/>
          <a:ext cx="10920661" cy="121905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7565" tIns="374904" rIns="847565"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a:t>Professionals are accountable for their practice, however managers or senior colleagues may apply pressure to “move on” and believe the risks are more minimal than the practitioner who is working with the case. </a:t>
          </a:r>
          <a:endParaRPr lang="en-US" sz="1800" kern="1200"/>
        </a:p>
      </dsp:txBody>
      <dsp:txXfrm>
        <a:off x="0" y="2007588"/>
        <a:ext cx="10920661" cy="1219050"/>
      </dsp:txXfrm>
    </dsp:sp>
    <dsp:sp modelId="{F9BD833C-034E-40C1-8363-C3882DFB1ABD}">
      <dsp:nvSpPr>
        <dsp:cNvPr id="0" name=""/>
        <dsp:cNvSpPr/>
      </dsp:nvSpPr>
      <dsp:spPr>
        <a:xfrm>
          <a:off x="546033" y="1741907"/>
          <a:ext cx="7644462" cy="531360"/>
        </a:xfrm>
        <a:prstGeom prst="roundRect">
          <a:avLst/>
        </a:prstGeom>
        <a:solidFill>
          <a:schemeClr val="bg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942" tIns="0" rIns="288942" bIns="0" numCol="1" spcCol="1270" anchor="ctr" anchorCtr="0">
          <a:noAutofit/>
        </a:bodyPr>
        <a:lstStyle/>
        <a:p>
          <a:pPr marL="0" lvl="0" indent="0" algn="l" defTabSz="800100">
            <a:lnSpc>
              <a:spcPct val="90000"/>
            </a:lnSpc>
            <a:spcBef>
              <a:spcPct val="0"/>
            </a:spcBef>
            <a:spcAft>
              <a:spcPct val="35000"/>
            </a:spcAft>
            <a:buNone/>
          </a:pPr>
          <a:r>
            <a:rPr lang="en-GB" sz="1800" kern="1200"/>
            <a:t>Deferring to colleagues</a:t>
          </a:r>
          <a:endParaRPr lang="en-US" sz="1800" kern="1200"/>
        </a:p>
      </dsp:txBody>
      <dsp:txXfrm>
        <a:off x="571972" y="1767846"/>
        <a:ext cx="7592584" cy="479482"/>
      </dsp:txXfrm>
    </dsp:sp>
    <dsp:sp modelId="{48AA15EB-1852-472E-9B99-61330683712C}">
      <dsp:nvSpPr>
        <dsp:cNvPr id="0" name=""/>
        <dsp:cNvSpPr/>
      </dsp:nvSpPr>
      <dsp:spPr>
        <a:xfrm>
          <a:off x="0" y="3589518"/>
          <a:ext cx="10920661" cy="99225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7565" tIns="374904" rIns="847565"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a:t>Not asking further questions for fear of opening a “pandora’s box” which makes it all more complex, and we already have a big caseload, and not enough time. </a:t>
          </a:r>
          <a:endParaRPr lang="en-US" sz="1800" kern="1200"/>
        </a:p>
      </dsp:txBody>
      <dsp:txXfrm>
        <a:off x="0" y="3589518"/>
        <a:ext cx="10920661" cy="992250"/>
      </dsp:txXfrm>
    </dsp:sp>
    <dsp:sp modelId="{39D462DB-0D6A-4B57-AC63-F0A1FB537FD6}">
      <dsp:nvSpPr>
        <dsp:cNvPr id="0" name=""/>
        <dsp:cNvSpPr/>
      </dsp:nvSpPr>
      <dsp:spPr>
        <a:xfrm>
          <a:off x="546033" y="3323838"/>
          <a:ext cx="7644462" cy="5313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942" tIns="0" rIns="288942" bIns="0" numCol="1" spcCol="1270" anchor="ctr" anchorCtr="0">
          <a:noAutofit/>
        </a:bodyPr>
        <a:lstStyle/>
        <a:p>
          <a:pPr marL="0" lvl="0" indent="0" algn="l" defTabSz="800100">
            <a:lnSpc>
              <a:spcPct val="90000"/>
            </a:lnSpc>
            <a:spcBef>
              <a:spcPct val="0"/>
            </a:spcBef>
            <a:spcAft>
              <a:spcPct val="35000"/>
            </a:spcAft>
            <a:buNone/>
          </a:pPr>
          <a:r>
            <a:rPr lang="en-GB" sz="1800" kern="1200"/>
            <a:t>Not wanting to create more problems/more work..</a:t>
          </a:r>
          <a:endParaRPr lang="en-US" sz="1800" kern="1200"/>
        </a:p>
      </dsp:txBody>
      <dsp:txXfrm>
        <a:off x="571972" y="3349777"/>
        <a:ext cx="7592584" cy="4794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9AD49E-7B68-4127-8232-8B8EBABB79C7}">
      <dsp:nvSpPr>
        <dsp:cNvPr id="0" name=""/>
        <dsp:cNvSpPr/>
      </dsp:nvSpPr>
      <dsp:spPr>
        <a:xfrm>
          <a:off x="0" y="282045"/>
          <a:ext cx="10635114" cy="12083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403" tIns="333248" rIns="825403"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a:t>Disagreement, aggression and anger from a person or their family or carers can divert the practitioner from the information they need to explore onto a different agenda. Or make it difficult to work out what’s going on in a situation.  </a:t>
          </a:r>
          <a:endParaRPr lang="en-US" sz="1600" kern="1200"/>
        </a:p>
      </dsp:txBody>
      <dsp:txXfrm>
        <a:off x="0" y="282045"/>
        <a:ext cx="10635114" cy="1208300"/>
      </dsp:txXfrm>
    </dsp:sp>
    <dsp:sp modelId="{01393787-3566-4125-B991-756C2E72C7B7}">
      <dsp:nvSpPr>
        <dsp:cNvPr id="0" name=""/>
        <dsp:cNvSpPr/>
      </dsp:nvSpPr>
      <dsp:spPr>
        <a:xfrm>
          <a:off x="531755" y="45885"/>
          <a:ext cx="7444579" cy="47232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1387" tIns="0" rIns="281387" bIns="0" numCol="1" spcCol="1270" anchor="ctr" anchorCtr="0">
          <a:noAutofit/>
        </a:bodyPr>
        <a:lstStyle/>
        <a:p>
          <a:pPr marL="0" lvl="0" indent="0" algn="l" defTabSz="711200">
            <a:lnSpc>
              <a:spcPct val="90000"/>
            </a:lnSpc>
            <a:spcBef>
              <a:spcPct val="0"/>
            </a:spcBef>
            <a:spcAft>
              <a:spcPct val="35000"/>
            </a:spcAft>
            <a:buNone/>
          </a:pPr>
          <a:r>
            <a:rPr lang="en-GB" sz="1600" kern="1200"/>
            <a:t>Managing tension</a:t>
          </a:r>
          <a:endParaRPr lang="en-US" sz="1600" kern="1200"/>
        </a:p>
      </dsp:txBody>
      <dsp:txXfrm>
        <a:off x="554812" y="68942"/>
        <a:ext cx="7398465" cy="426206"/>
      </dsp:txXfrm>
    </dsp:sp>
    <dsp:sp modelId="{06A9D4C5-94D5-4E3D-9D98-1F9639B4E3E8}">
      <dsp:nvSpPr>
        <dsp:cNvPr id="0" name=""/>
        <dsp:cNvSpPr/>
      </dsp:nvSpPr>
      <dsp:spPr>
        <a:xfrm>
          <a:off x="0" y="1812906"/>
          <a:ext cx="10635114" cy="978014"/>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403" tIns="333248" rIns="825403"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a:t>Vague information, retracted allegations, conflicting accounts. These are common in safeguarding and can require professional judgement and a need for further enquiries. Supervision is essential. </a:t>
          </a:r>
          <a:endParaRPr lang="en-US" sz="1600" kern="1200"/>
        </a:p>
      </dsp:txBody>
      <dsp:txXfrm>
        <a:off x="0" y="1812906"/>
        <a:ext cx="10635114" cy="978014"/>
      </dsp:txXfrm>
    </dsp:sp>
    <dsp:sp modelId="{525CCAD0-D877-473C-A235-7EDCC8406115}">
      <dsp:nvSpPr>
        <dsp:cNvPr id="0" name=""/>
        <dsp:cNvSpPr/>
      </dsp:nvSpPr>
      <dsp:spPr>
        <a:xfrm>
          <a:off x="531755" y="1576746"/>
          <a:ext cx="7444579" cy="47232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1387" tIns="0" rIns="281387" bIns="0" numCol="1" spcCol="1270" anchor="ctr" anchorCtr="0">
          <a:noAutofit/>
        </a:bodyPr>
        <a:lstStyle/>
        <a:p>
          <a:pPr marL="0" lvl="0" indent="0" algn="l" defTabSz="711200">
            <a:lnSpc>
              <a:spcPct val="90000"/>
            </a:lnSpc>
            <a:spcBef>
              <a:spcPct val="0"/>
            </a:spcBef>
            <a:spcAft>
              <a:spcPct val="35000"/>
            </a:spcAft>
            <a:buNone/>
          </a:pPr>
          <a:r>
            <a:rPr lang="en-GB" sz="1600" kern="1200"/>
            <a:t>Dealing with uncertainty </a:t>
          </a:r>
          <a:endParaRPr lang="en-US" sz="1600" kern="1200"/>
        </a:p>
      </dsp:txBody>
      <dsp:txXfrm>
        <a:off x="554812" y="1599803"/>
        <a:ext cx="7398465" cy="426206"/>
      </dsp:txXfrm>
    </dsp:sp>
    <dsp:sp modelId="{9F185C1F-C42D-41B6-85E9-9CF81D3B96BC}">
      <dsp:nvSpPr>
        <dsp:cNvPr id="0" name=""/>
        <dsp:cNvSpPr/>
      </dsp:nvSpPr>
      <dsp:spPr>
        <a:xfrm>
          <a:off x="0" y="3113480"/>
          <a:ext cx="10635114" cy="1411200"/>
        </a:xfrm>
        <a:prstGeom prst="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403" tIns="333248" rIns="825403"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a:t>Being tired or burnt out</a:t>
          </a:r>
          <a:endParaRPr lang="en-US" sz="1600" kern="1200" dirty="0"/>
        </a:p>
        <a:p>
          <a:pPr marL="171450" lvl="1" indent="-171450" algn="l" defTabSz="711200">
            <a:lnSpc>
              <a:spcPct val="90000"/>
            </a:lnSpc>
            <a:spcBef>
              <a:spcPct val="0"/>
            </a:spcBef>
            <a:spcAft>
              <a:spcPct val="15000"/>
            </a:spcAft>
            <a:buChar char="•"/>
          </a:pPr>
          <a:r>
            <a:rPr lang="en-GB" sz="1600" kern="1200"/>
            <a:t>Feeling rushed and short of time – realising it’s complex and you have to be somewhere else. </a:t>
          </a:r>
          <a:endParaRPr lang="en-US" sz="1600" kern="1200"/>
        </a:p>
        <a:p>
          <a:pPr marL="171450" lvl="1" indent="-171450" algn="l" defTabSz="711200">
            <a:lnSpc>
              <a:spcPct val="90000"/>
            </a:lnSpc>
            <a:spcBef>
              <a:spcPct val="0"/>
            </a:spcBef>
            <a:spcAft>
              <a:spcPct val="15000"/>
            </a:spcAft>
            <a:buChar char="•"/>
          </a:pPr>
          <a:r>
            <a:rPr lang="en-GB" sz="1600" kern="1200"/>
            <a:t>Wanting to rescue the person </a:t>
          </a:r>
          <a:endParaRPr lang="en-US" sz="1600" kern="1200"/>
        </a:p>
        <a:p>
          <a:pPr marL="171450" lvl="1" indent="-171450" algn="l" defTabSz="711200">
            <a:lnSpc>
              <a:spcPct val="90000"/>
            </a:lnSpc>
            <a:spcBef>
              <a:spcPct val="0"/>
            </a:spcBef>
            <a:spcAft>
              <a:spcPct val="15000"/>
            </a:spcAft>
            <a:buChar char="•"/>
          </a:pPr>
          <a:r>
            <a:rPr lang="en-GB" sz="1600" kern="1200" dirty="0"/>
            <a:t>Feeling our professional or personal boundaries are being challenged. </a:t>
          </a:r>
          <a:endParaRPr lang="en-US" sz="1600" kern="1200" dirty="0"/>
        </a:p>
      </dsp:txBody>
      <dsp:txXfrm>
        <a:off x="0" y="3113480"/>
        <a:ext cx="10635114" cy="1411200"/>
      </dsp:txXfrm>
    </dsp:sp>
    <dsp:sp modelId="{74DE5CDD-E5ED-4EC2-B4DC-FB321159B39E}">
      <dsp:nvSpPr>
        <dsp:cNvPr id="0" name=""/>
        <dsp:cNvSpPr/>
      </dsp:nvSpPr>
      <dsp:spPr>
        <a:xfrm>
          <a:off x="531755" y="2877320"/>
          <a:ext cx="7444579" cy="47232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1387" tIns="0" rIns="281387" bIns="0" numCol="1" spcCol="1270" anchor="ctr" anchorCtr="0">
          <a:noAutofit/>
        </a:bodyPr>
        <a:lstStyle/>
        <a:p>
          <a:pPr marL="0" lvl="0" indent="0" algn="l" defTabSz="711200">
            <a:lnSpc>
              <a:spcPct val="90000"/>
            </a:lnSpc>
            <a:spcBef>
              <a:spcPct val="0"/>
            </a:spcBef>
            <a:spcAft>
              <a:spcPct val="35000"/>
            </a:spcAft>
            <a:buNone/>
          </a:pPr>
          <a:r>
            <a:rPr lang="en-GB" sz="1600" kern="1200"/>
            <a:t>Our feelings and thoughts</a:t>
          </a:r>
          <a:endParaRPr lang="en-US" sz="1600" kern="1200"/>
        </a:p>
      </dsp:txBody>
      <dsp:txXfrm>
        <a:off x="554812" y="2900377"/>
        <a:ext cx="7398465" cy="4262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F13FC3-5BDB-40AE-9089-349C7778A1F7}">
      <dsp:nvSpPr>
        <dsp:cNvPr id="0" name=""/>
        <dsp:cNvSpPr/>
      </dsp:nvSpPr>
      <dsp:spPr>
        <a:xfrm>
          <a:off x="0" y="1789"/>
          <a:ext cx="10877548" cy="7623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D92EF6-EC3E-4660-8151-7FA57CBBF9D6}">
      <dsp:nvSpPr>
        <dsp:cNvPr id="0" name=""/>
        <dsp:cNvSpPr/>
      </dsp:nvSpPr>
      <dsp:spPr>
        <a:xfrm>
          <a:off x="230620" y="173325"/>
          <a:ext cx="419310" cy="4193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8204EC-23BF-4481-A2B4-12CA0408BE9F}">
      <dsp:nvSpPr>
        <dsp:cNvPr id="0" name=""/>
        <dsp:cNvSpPr/>
      </dsp:nvSpPr>
      <dsp:spPr>
        <a:xfrm>
          <a:off x="880551" y="1789"/>
          <a:ext cx="9996996" cy="762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685" tIns="80685" rIns="80685" bIns="80685" numCol="1" spcCol="1270" anchor="ctr" anchorCtr="0">
          <a:noAutofit/>
        </a:bodyPr>
        <a:lstStyle/>
        <a:p>
          <a:pPr marL="0" lvl="0" indent="0" algn="l" defTabSz="844550">
            <a:lnSpc>
              <a:spcPct val="100000"/>
            </a:lnSpc>
            <a:spcBef>
              <a:spcPct val="0"/>
            </a:spcBef>
            <a:spcAft>
              <a:spcPct val="35000"/>
            </a:spcAft>
            <a:buNone/>
          </a:pPr>
          <a:r>
            <a:rPr lang="en-GB" sz="1900" kern="1200"/>
            <a:t>Support practitioners to record why they’ve decided to close a case/take no further action</a:t>
          </a:r>
          <a:endParaRPr lang="en-US" sz="1900" kern="1200"/>
        </a:p>
      </dsp:txBody>
      <dsp:txXfrm>
        <a:off x="880551" y="1789"/>
        <a:ext cx="9996996" cy="762382"/>
      </dsp:txXfrm>
    </dsp:sp>
    <dsp:sp modelId="{1C838370-FECC-4F0C-AA31-32D6A969A58C}">
      <dsp:nvSpPr>
        <dsp:cNvPr id="0" name=""/>
        <dsp:cNvSpPr/>
      </dsp:nvSpPr>
      <dsp:spPr>
        <a:xfrm>
          <a:off x="0" y="954767"/>
          <a:ext cx="10877548" cy="7623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900EE8-E5CD-435D-8870-209B01080C53}">
      <dsp:nvSpPr>
        <dsp:cNvPr id="0" name=""/>
        <dsp:cNvSpPr/>
      </dsp:nvSpPr>
      <dsp:spPr>
        <a:xfrm>
          <a:off x="230620" y="1126303"/>
          <a:ext cx="419310" cy="4193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E412E4-1FE7-4D72-AE6C-568228BB6C02}">
      <dsp:nvSpPr>
        <dsp:cNvPr id="0" name=""/>
        <dsp:cNvSpPr/>
      </dsp:nvSpPr>
      <dsp:spPr>
        <a:xfrm>
          <a:off x="880551" y="954767"/>
          <a:ext cx="9996996" cy="762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685" tIns="80685" rIns="80685" bIns="80685" numCol="1" spcCol="1270" anchor="ctr" anchorCtr="0">
          <a:noAutofit/>
        </a:bodyPr>
        <a:lstStyle/>
        <a:p>
          <a:pPr marL="0" lvl="0" indent="0" algn="l" defTabSz="844550">
            <a:lnSpc>
              <a:spcPct val="100000"/>
            </a:lnSpc>
            <a:spcBef>
              <a:spcPct val="0"/>
            </a:spcBef>
            <a:spcAft>
              <a:spcPct val="35000"/>
            </a:spcAft>
            <a:buNone/>
          </a:pPr>
          <a:r>
            <a:rPr lang="en-GB" sz="1900" kern="1200"/>
            <a:t>Support practitioners if they are tired, ask for a new set of eyes on a case</a:t>
          </a:r>
          <a:endParaRPr lang="en-US" sz="1900" kern="1200"/>
        </a:p>
      </dsp:txBody>
      <dsp:txXfrm>
        <a:off x="880551" y="954767"/>
        <a:ext cx="9996996" cy="762382"/>
      </dsp:txXfrm>
    </dsp:sp>
    <dsp:sp modelId="{C14D2283-DE88-4523-A698-3285D711BCF2}">
      <dsp:nvSpPr>
        <dsp:cNvPr id="0" name=""/>
        <dsp:cNvSpPr/>
      </dsp:nvSpPr>
      <dsp:spPr>
        <a:xfrm>
          <a:off x="0" y="1907745"/>
          <a:ext cx="10877548" cy="7623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253DCC-A3ED-4752-B744-EC212012C86A}">
      <dsp:nvSpPr>
        <dsp:cNvPr id="0" name=""/>
        <dsp:cNvSpPr/>
      </dsp:nvSpPr>
      <dsp:spPr>
        <a:xfrm>
          <a:off x="230620" y="2079281"/>
          <a:ext cx="419310" cy="4193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EEE772-FF9E-4F87-ABA4-787F236DA227}">
      <dsp:nvSpPr>
        <dsp:cNvPr id="0" name=""/>
        <dsp:cNvSpPr/>
      </dsp:nvSpPr>
      <dsp:spPr>
        <a:xfrm>
          <a:off x="880551" y="1907745"/>
          <a:ext cx="9996996" cy="762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685" tIns="80685" rIns="80685" bIns="80685" numCol="1" spcCol="1270" anchor="ctr" anchorCtr="0">
          <a:noAutofit/>
        </a:bodyPr>
        <a:lstStyle/>
        <a:p>
          <a:pPr marL="0" lvl="0" indent="0" algn="l" defTabSz="844550">
            <a:lnSpc>
              <a:spcPct val="100000"/>
            </a:lnSpc>
            <a:spcBef>
              <a:spcPct val="0"/>
            </a:spcBef>
            <a:spcAft>
              <a:spcPct val="35000"/>
            </a:spcAft>
            <a:buNone/>
          </a:pPr>
          <a:r>
            <a:rPr lang="en-GB" sz="1900" kern="1200"/>
            <a:t>As “what if” questions</a:t>
          </a:r>
          <a:endParaRPr lang="en-US" sz="1900" kern="1200"/>
        </a:p>
      </dsp:txBody>
      <dsp:txXfrm>
        <a:off x="880551" y="1907745"/>
        <a:ext cx="9996996" cy="762382"/>
      </dsp:txXfrm>
    </dsp:sp>
    <dsp:sp modelId="{51A75A2C-2923-425A-8DF8-2653162B9449}">
      <dsp:nvSpPr>
        <dsp:cNvPr id="0" name=""/>
        <dsp:cNvSpPr/>
      </dsp:nvSpPr>
      <dsp:spPr>
        <a:xfrm>
          <a:off x="0" y="2860723"/>
          <a:ext cx="10877548" cy="7623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346535-F996-405F-8D58-C365587CE383}">
      <dsp:nvSpPr>
        <dsp:cNvPr id="0" name=""/>
        <dsp:cNvSpPr/>
      </dsp:nvSpPr>
      <dsp:spPr>
        <a:xfrm>
          <a:off x="230620" y="3032259"/>
          <a:ext cx="419310" cy="41931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95C3EC-8C89-4886-B6A2-1EF3E84054CF}">
      <dsp:nvSpPr>
        <dsp:cNvPr id="0" name=""/>
        <dsp:cNvSpPr/>
      </dsp:nvSpPr>
      <dsp:spPr>
        <a:xfrm>
          <a:off x="880551" y="2860723"/>
          <a:ext cx="9996996" cy="762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685" tIns="80685" rIns="80685" bIns="80685" numCol="1" spcCol="1270" anchor="ctr" anchorCtr="0">
          <a:noAutofit/>
        </a:bodyPr>
        <a:lstStyle/>
        <a:p>
          <a:pPr marL="0" lvl="0" indent="0" algn="l" defTabSz="844550">
            <a:lnSpc>
              <a:spcPct val="100000"/>
            </a:lnSpc>
            <a:spcBef>
              <a:spcPct val="0"/>
            </a:spcBef>
            <a:spcAft>
              <a:spcPct val="35000"/>
            </a:spcAft>
            <a:buNone/>
          </a:pPr>
          <a:r>
            <a:rPr lang="en-GB" sz="1900" kern="1200"/>
            <a:t>Support when a case needs longer than usual</a:t>
          </a:r>
          <a:endParaRPr lang="en-US" sz="1900" kern="1200"/>
        </a:p>
      </dsp:txBody>
      <dsp:txXfrm>
        <a:off x="880551" y="2860723"/>
        <a:ext cx="9996996" cy="762382"/>
      </dsp:txXfrm>
    </dsp:sp>
    <dsp:sp modelId="{BCA5D3B9-5290-49AE-9681-4911BEDB927B}">
      <dsp:nvSpPr>
        <dsp:cNvPr id="0" name=""/>
        <dsp:cNvSpPr/>
      </dsp:nvSpPr>
      <dsp:spPr>
        <a:xfrm>
          <a:off x="0" y="3813701"/>
          <a:ext cx="10877548" cy="7623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30178D-21F2-4953-8EE5-98C7D2F18EF1}">
      <dsp:nvSpPr>
        <dsp:cNvPr id="0" name=""/>
        <dsp:cNvSpPr/>
      </dsp:nvSpPr>
      <dsp:spPr>
        <a:xfrm>
          <a:off x="230620" y="3985237"/>
          <a:ext cx="419310" cy="41931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F48C79-9166-4428-84F1-587446138441}">
      <dsp:nvSpPr>
        <dsp:cNvPr id="0" name=""/>
        <dsp:cNvSpPr/>
      </dsp:nvSpPr>
      <dsp:spPr>
        <a:xfrm>
          <a:off x="880551" y="3813701"/>
          <a:ext cx="9996996" cy="762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685" tIns="80685" rIns="80685" bIns="80685" numCol="1" spcCol="1270" anchor="ctr" anchorCtr="0">
          <a:noAutofit/>
        </a:bodyPr>
        <a:lstStyle/>
        <a:p>
          <a:pPr marL="0" lvl="0" indent="0" algn="l" defTabSz="844550">
            <a:lnSpc>
              <a:spcPct val="100000"/>
            </a:lnSpc>
            <a:spcBef>
              <a:spcPct val="0"/>
            </a:spcBef>
            <a:spcAft>
              <a:spcPct val="35000"/>
            </a:spcAft>
            <a:buNone/>
          </a:pPr>
          <a:r>
            <a:rPr lang="en-GB" sz="1900" kern="1200"/>
            <a:t>Make sure that the case has been escalated to a risk panel, has had multi agency meetings etc, and information is being shared and collated</a:t>
          </a:r>
          <a:endParaRPr lang="en-US" sz="1900" kern="1200"/>
        </a:p>
      </dsp:txBody>
      <dsp:txXfrm>
        <a:off x="880551" y="3813701"/>
        <a:ext cx="9996996" cy="762382"/>
      </dsp:txXfrm>
    </dsp:sp>
    <dsp:sp modelId="{3819B454-D1E0-4491-8757-AE2F20014937}">
      <dsp:nvSpPr>
        <dsp:cNvPr id="0" name=""/>
        <dsp:cNvSpPr/>
      </dsp:nvSpPr>
      <dsp:spPr>
        <a:xfrm>
          <a:off x="0" y="4766679"/>
          <a:ext cx="10877548" cy="7623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6BB487-1740-4E94-880B-E3045FC92229}">
      <dsp:nvSpPr>
        <dsp:cNvPr id="0" name=""/>
        <dsp:cNvSpPr/>
      </dsp:nvSpPr>
      <dsp:spPr>
        <a:xfrm>
          <a:off x="230620" y="4938215"/>
          <a:ext cx="419310" cy="41931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CDB706-1BBA-4CD2-A080-5D0C9A50B895}">
      <dsp:nvSpPr>
        <dsp:cNvPr id="0" name=""/>
        <dsp:cNvSpPr/>
      </dsp:nvSpPr>
      <dsp:spPr>
        <a:xfrm>
          <a:off x="880551" y="4766679"/>
          <a:ext cx="9996996" cy="762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685" tIns="80685" rIns="80685" bIns="80685" numCol="1" spcCol="1270" anchor="ctr" anchorCtr="0">
          <a:noAutofit/>
        </a:bodyPr>
        <a:lstStyle/>
        <a:p>
          <a:pPr marL="0" lvl="0" indent="0" algn="l" defTabSz="844550">
            <a:lnSpc>
              <a:spcPct val="100000"/>
            </a:lnSpc>
            <a:spcBef>
              <a:spcPct val="0"/>
            </a:spcBef>
            <a:spcAft>
              <a:spcPct val="35000"/>
            </a:spcAft>
            <a:buNone/>
          </a:pPr>
          <a:r>
            <a:rPr lang="en-GB" sz="1900" kern="1200"/>
            <a:t>Monitoring workloads/burn out in the team. Offering support for stress or when staff feel too pressured. </a:t>
          </a:r>
          <a:endParaRPr lang="en-US" sz="1900" kern="1200"/>
        </a:p>
      </dsp:txBody>
      <dsp:txXfrm>
        <a:off x="880551" y="4766679"/>
        <a:ext cx="9996996" cy="76238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000"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19525" y="0"/>
            <a:ext cx="2921000" cy="495300"/>
          </a:xfrm>
          <a:prstGeom prst="rect">
            <a:avLst/>
          </a:prstGeom>
        </p:spPr>
        <p:txBody>
          <a:bodyPr vert="horz" lIns="91440" tIns="45720" rIns="91440" bIns="45720" rtlCol="0"/>
          <a:lstStyle>
            <a:lvl1pPr algn="r">
              <a:defRPr sz="1200"/>
            </a:lvl1pPr>
          </a:lstStyle>
          <a:p>
            <a:fld id="{AB138FA6-3D81-4FF4-A72E-4DAD97808285}" type="datetimeFigureOut">
              <a:rPr lang="en-GB" smtClean="0"/>
              <a:t>17/09/2024</a:t>
            </a:fld>
            <a:endParaRPr lang="en-GB"/>
          </a:p>
        </p:txBody>
      </p:sp>
      <p:sp>
        <p:nvSpPr>
          <p:cNvPr id="4" name="Footer Placeholder 3"/>
          <p:cNvSpPr>
            <a:spLocks noGrp="1"/>
          </p:cNvSpPr>
          <p:nvPr>
            <p:ph type="ftr" sz="quarter" idx="2"/>
          </p:nvPr>
        </p:nvSpPr>
        <p:spPr>
          <a:xfrm>
            <a:off x="0" y="9377363"/>
            <a:ext cx="2921000" cy="4953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19525" y="9377363"/>
            <a:ext cx="2921000" cy="495300"/>
          </a:xfrm>
          <a:prstGeom prst="rect">
            <a:avLst/>
          </a:prstGeom>
        </p:spPr>
        <p:txBody>
          <a:bodyPr vert="horz" lIns="91440" tIns="45720" rIns="91440" bIns="45720" rtlCol="0" anchor="b"/>
          <a:lstStyle>
            <a:lvl1pPr algn="r">
              <a:defRPr sz="1200"/>
            </a:lvl1pPr>
          </a:lstStyle>
          <a:p>
            <a:fld id="{89D2BDCF-207C-4C87-9BA2-6826BC326B97}" type="slidenum">
              <a:rPr lang="en-GB" smtClean="0"/>
              <a:t>‹#›</a:t>
            </a:fld>
            <a:endParaRPr lang="en-GB"/>
          </a:p>
        </p:txBody>
      </p:sp>
    </p:spTree>
    <p:extLst>
      <p:ext uri="{BB962C8B-B14F-4D97-AF65-F5344CB8AC3E}">
        <p14:creationId xmlns:p14="http://schemas.microsoft.com/office/powerpoint/2010/main" val="7310913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4057B71A-74EE-4B31-BF37-E9D49DD09248}" type="datetimeFigureOut">
              <a:rPr lang="en-GB" smtClean="0"/>
              <a:t>17/09/2024</a:t>
            </a:fld>
            <a:endParaRPr lang="en-GB"/>
          </a:p>
        </p:txBody>
      </p:sp>
      <p:sp>
        <p:nvSpPr>
          <p:cNvPr id="4" name="Slide Image Placehold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751227"/>
            <a:ext cx="539369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25"/>
            <a:ext cx="2921582"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77325"/>
            <a:ext cx="2921582" cy="495347"/>
          </a:xfrm>
          <a:prstGeom prst="rect">
            <a:avLst/>
          </a:prstGeom>
        </p:spPr>
        <p:txBody>
          <a:bodyPr vert="horz" lIns="91440" tIns="45720" rIns="91440" bIns="45720" rtlCol="0" anchor="b"/>
          <a:lstStyle>
            <a:lvl1pPr algn="r">
              <a:defRPr sz="1200"/>
            </a:lvl1pPr>
          </a:lstStyle>
          <a:p>
            <a:fld id="{07100A8F-A469-4A0F-A6E3-054B932F2E2D}" type="slidenum">
              <a:rPr lang="en-GB" smtClean="0"/>
              <a:t>‹#›</a:t>
            </a:fld>
            <a:endParaRPr lang="en-GB"/>
          </a:p>
        </p:txBody>
      </p:sp>
    </p:spTree>
    <p:extLst>
      <p:ext uri="{BB962C8B-B14F-4D97-AF65-F5344CB8AC3E}">
        <p14:creationId xmlns:p14="http://schemas.microsoft.com/office/powerpoint/2010/main" val="324656418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ith Image_Date/name one lin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9E9B025E-628B-A7E0-B900-08B9CC61A45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8719" b="22434"/>
          <a:stretch/>
        </p:blipFill>
        <p:spPr>
          <a:xfrm>
            <a:off x="1267175" y="0"/>
            <a:ext cx="10374780" cy="6847877"/>
          </a:xfrm>
          <a:prstGeom prst="rect">
            <a:avLst/>
          </a:prstGeom>
        </p:spPr>
      </p:pic>
      <p:sp>
        <p:nvSpPr>
          <p:cNvPr id="7" name="Title 17">
            <a:extLst>
              <a:ext uri="{FF2B5EF4-FFF2-40B4-BE49-F238E27FC236}">
                <a16:creationId xmlns:a16="http://schemas.microsoft.com/office/drawing/2014/main" id="{7D23A897-ABD2-F33D-D834-5A7E6FBBA054}"/>
              </a:ext>
            </a:extLst>
          </p:cNvPr>
          <p:cNvSpPr>
            <a:spLocks noGrp="1"/>
          </p:cNvSpPr>
          <p:nvPr>
            <p:ph type="title" hasCustomPrompt="1"/>
          </p:nvPr>
        </p:nvSpPr>
        <p:spPr>
          <a:xfrm>
            <a:off x="5602266" y="2796230"/>
            <a:ext cx="4597443" cy="2355058"/>
          </a:xfrm>
          <a:prstGeom prst="rect">
            <a:avLst/>
          </a:prstGeom>
        </p:spPr>
        <p:txBody>
          <a:bodyPr anchor="b">
            <a:noAutofit/>
          </a:bodyPr>
          <a:lstStyle>
            <a:lvl1pPr>
              <a:defRPr>
                <a:solidFill>
                  <a:schemeClr val="tx2"/>
                </a:solidFill>
              </a:defRPr>
            </a:lvl1pPr>
          </a:lstStyle>
          <a:p>
            <a:r>
              <a:rPr lang="en-GB" dirty="0"/>
              <a:t>Presentation title</a:t>
            </a:r>
            <a:endParaRPr lang="en-US" dirty="0"/>
          </a:p>
        </p:txBody>
      </p:sp>
      <p:sp>
        <p:nvSpPr>
          <p:cNvPr id="8" name="Text Placeholder 2">
            <a:extLst>
              <a:ext uri="{FF2B5EF4-FFF2-40B4-BE49-F238E27FC236}">
                <a16:creationId xmlns:a16="http://schemas.microsoft.com/office/drawing/2014/main" id="{3E4B1D18-6B59-17C9-FE2A-77AF0F7E5D4D}"/>
              </a:ext>
            </a:extLst>
          </p:cNvPr>
          <p:cNvSpPr>
            <a:spLocks noGrp="1" noChangeAspect="1"/>
          </p:cNvSpPr>
          <p:nvPr>
            <p:ph type="body" sz="quarter" idx="11" hasCustomPrompt="1"/>
          </p:nvPr>
        </p:nvSpPr>
        <p:spPr>
          <a:xfrm>
            <a:off x="5602266" y="5546155"/>
            <a:ext cx="4048298" cy="637789"/>
          </a:xfrm>
          <a:prstGeom prst="roundRect">
            <a:avLst>
              <a:gd name="adj" fmla="val 50000"/>
            </a:avLst>
          </a:prstGeom>
          <a:solidFill>
            <a:srgbClr val="FFB81B"/>
          </a:solidFill>
        </p:spPr>
        <p:txBody>
          <a:bodyPr wrap="square" lIns="288000" tIns="108000" bIns="108000" anchor="b" anchorCtr="0">
            <a:spAutoFit/>
          </a:bodyPr>
          <a:lstStyle>
            <a:lvl1pPr marL="0" indent="0">
              <a:buNone/>
              <a:defRPr sz="1700">
                <a:solidFill>
                  <a:schemeClr val="tx2"/>
                </a:solidFill>
              </a:defRPr>
            </a:lvl1pPr>
            <a:lvl2pPr marL="457200" indent="0">
              <a:buNone/>
              <a:defRPr sz="1700">
                <a:solidFill>
                  <a:schemeClr val="tx2"/>
                </a:solidFill>
              </a:defRPr>
            </a:lvl2pPr>
            <a:lvl3pPr marL="914400" indent="0">
              <a:buNone/>
              <a:defRPr sz="1700">
                <a:solidFill>
                  <a:schemeClr val="tx2"/>
                </a:solidFill>
              </a:defRPr>
            </a:lvl3pPr>
            <a:lvl4pPr marL="1371600" indent="0">
              <a:buNone/>
              <a:defRPr sz="1700">
                <a:solidFill>
                  <a:schemeClr val="tx2"/>
                </a:solidFill>
              </a:defRPr>
            </a:lvl4pPr>
            <a:lvl5pPr marL="1828800" indent="0">
              <a:buNone/>
              <a:defRPr sz="1700">
                <a:solidFill>
                  <a:schemeClr val="tx2"/>
                </a:solidFill>
              </a:defRPr>
            </a:lvl5pPr>
          </a:lstStyle>
          <a:p>
            <a:pPr lvl="0"/>
            <a:r>
              <a:rPr lang="en-GB" dirty="0"/>
              <a:t>Date/name one line only</a:t>
            </a:r>
            <a:endParaRPr lang="en-US" dirty="0"/>
          </a:p>
        </p:txBody>
      </p:sp>
      <p:sp>
        <p:nvSpPr>
          <p:cNvPr id="10" name="Picture Placeholder 14">
            <a:extLst>
              <a:ext uri="{FF2B5EF4-FFF2-40B4-BE49-F238E27FC236}">
                <a16:creationId xmlns:a16="http://schemas.microsoft.com/office/drawing/2014/main" id="{FE12841B-2F54-72E9-058D-AFCA815527FF}"/>
              </a:ext>
            </a:extLst>
          </p:cNvPr>
          <p:cNvSpPr>
            <a:spLocks noGrp="1"/>
          </p:cNvSpPr>
          <p:nvPr>
            <p:ph type="pic" sz="quarter" idx="10" hasCustomPrompt="1"/>
          </p:nvPr>
        </p:nvSpPr>
        <p:spPr>
          <a:xfrm>
            <a:off x="0" y="5062"/>
            <a:ext cx="4878360" cy="6847876"/>
          </a:xfrm>
          <a:prstGeom prst="rect">
            <a:avLst/>
          </a:prstGeom>
        </p:spPr>
        <p:txBody>
          <a:bodyPr/>
          <a:lstStyle/>
          <a:p>
            <a:r>
              <a:rPr lang="en-US" dirty="0"/>
              <a:t>Add image here</a:t>
            </a:r>
          </a:p>
        </p:txBody>
      </p:sp>
      <p:pic>
        <p:nvPicPr>
          <p:cNvPr id="9" name="Graphic 8">
            <a:extLst>
              <a:ext uri="{FF2B5EF4-FFF2-40B4-BE49-F238E27FC236}">
                <a16:creationId xmlns:a16="http://schemas.microsoft.com/office/drawing/2014/main" id="{04D529D2-0009-D0EE-565F-01E01E5892A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03720" y="269096"/>
            <a:ext cx="2547983" cy="954245"/>
          </a:xfrm>
          <a:prstGeom prst="rect">
            <a:avLst/>
          </a:prstGeom>
        </p:spPr>
      </p:pic>
    </p:spTree>
    <p:extLst>
      <p:ext uri="{BB962C8B-B14F-4D97-AF65-F5344CB8AC3E}">
        <p14:creationId xmlns:p14="http://schemas.microsoft.com/office/powerpoint/2010/main" val="2269278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nd Column Style 1">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5E00941-EE8C-4995-26B0-3FDB35311F2D}"/>
              </a:ext>
            </a:extLst>
          </p:cNvPr>
          <p:cNvSpPr>
            <a:spLocks noGrp="1"/>
          </p:cNvSpPr>
          <p:nvPr>
            <p:ph type="title" hasCustomPrompt="1"/>
          </p:nvPr>
        </p:nvSpPr>
        <p:spPr>
          <a:xfrm>
            <a:off x="5562600" y="365125"/>
            <a:ext cx="5181600" cy="1325563"/>
          </a:xfrm>
          <a:prstGeom prst="rect">
            <a:avLst/>
          </a:prstGeom>
        </p:spPr>
        <p:txBody>
          <a:bodyPr/>
          <a:lstStyle>
            <a:lvl1pPr>
              <a:defRPr sz="3600" b="1">
                <a:solidFill>
                  <a:schemeClr val="tx2"/>
                </a:solidFill>
              </a:defRPr>
            </a:lvl1pPr>
          </a:lstStyle>
          <a:p>
            <a:r>
              <a:rPr lang="en-GB" dirty="0"/>
              <a:t>Slide Title</a:t>
            </a:r>
            <a:br>
              <a:rPr lang="en-GB" dirty="0"/>
            </a:br>
            <a:r>
              <a:rPr lang="en-GB" dirty="0"/>
              <a:t>on two lines </a:t>
            </a:r>
            <a:endParaRPr lang="en-US" dirty="0"/>
          </a:p>
        </p:txBody>
      </p:sp>
      <p:sp>
        <p:nvSpPr>
          <p:cNvPr id="5" name="Content Placeholder 3">
            <a:extLst>
              <a:ext uri="{FF2B5EF4-FFF2-40B4-BE49-F238E27FC236}">
                <a16:creationId xmlns:a16="http://schemas.microsoft.com/office/drawing/2014/main" id="{1CDFAB44-08B5-95BB-E304-68D50AA22608}"/>
              </a:ext>
            </a:extLst>
          </p:cNvPr>
          <p:cNvSpPr>
            <a:spLocks noGrp="1"/>
          </p:cNvSpPr>
          <p:nvPr>
            <p:ph sz="half" idx="2" hasCustomPrompt="1"/>
          </p:nvPr>
        </p:nvSpPr>
        <p:spPr>
          <a:xfrm>
            <a:off x="5562600" y="1825625"/>
            <a:ext cx="5181600" cy="4351338"/>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GB" dirty="0"/>
              <a:t>Content</a:t>
            </a:r>
          </a:p>
        </p:txBody>
      </p:sp>
      <p:sp>
        <p:nvSpPr>
          <p:cNvPr id="7" name="Picture Placeholder 14">
            <a:extLst>
              <a:ext uri="{FF2B5EF4-FFF2-40B4-BE49-F238E27FC236}">
                <a16:creationId xmlns:a16="http://schemas.microsoft.com/office/drawing/2014/main" id="{DEFEB7BB-ED9C-2867-1AA9-0908E20FE06F}"/>
              </a:ext>
            </a:extLst>
          </p:cNvPr>
          <p:cNvSpPr>
            <a:spLocks noGrp="1"/>
          </p:cNvSpPr>
          <p:nvPr>
            <p:ph type="pic" sz="quarter" idx="10" hasCustomPrompt="1"/>
          </p:nvPr>
        </p:nvSpPr>
        <p:spPr>
          <a:xfrm>
            <a:off x="1" y="5062"/>
            <a:ext cx="4778828" cy="6847876"/>
          </a:xfrm>
          <a:prstGeom prst="rect">
            <a:avLst/>
          </a:prstGeom>
        </p:spPr>
        <p:txBody>
          <a:bodyPr/>
          <a:lstStyle>
            <a:lvl1pPr>
              <a:defRPr>
                <a:solidFill>
                  <a:schemeClr val="bg1"/>
                </a:solidFill>
              </a:defRPr>
            </a:lvl1pPr>
          </a:lstStyle>
          <a:p>
            <a:r>
              <a:rPr lang="en-US" dirty="0"/>
              <a:t>Add image here</a:t>
            </a:r>
          </a:p>
        </p:txBody>
      </p:sp>
      <p:sp>
        <p:nvSpPr>
          <p:cNvPr id="2" name="Slide Number Placeholder 2">
            <a:extLst>
              <a:ext uri="{FF2B5EF4-FFF2-40B4-BE49-F238E27FC236}">
                <a16:creationId xmlns:a16="http://schemas.microsoft.com/office/drawing/2014/main" id="{750CF61C-65EB-C2A3-5F1E-CD9E14536AC2}"/>
              </a:ext>
            </a:extLst>
          </p:cNvPr>
          <p:cNvSpPr>
            <a:spLocks noGrp="1"/>
          </p:cNvSpPr>
          <p:nvPr>
            <p:ph type="sldNum" sz="quarter" idx="11"/>
          </p:nvPr>
        </p:nvSpPr>
        <p:spPr>
          <a:xfrm>
            <a:off x="9067800" y="6215034"/>
            <a:ext cx="2743200" cy="365125"/>
          </a:xfrm>
          <a:prstGeom prst="rect">
            <a:avLst/>
          </a:prstGeom>
        </p:spPr>
        <p:txBody>
          <a:bodyPr/>
          <a:lstStyle>
            <a:lvl1pPr algn="r">
              <a:defRPr sz="1200">
                <a:solidFill>
                  <a:schemeClr val="tx1">
                    <a:lumMod val="75000"/>
                    <a:lumOff val="25000"/>
                  </a:schemeClr>
                </a:solidFill>
              </a:defRPr>
            </a:lvl1pPr>
          </a:lstStyle>
          <a:p>
            <a:fld id="{D26BAAAC-E2E6-5240-A1E8-423BA9521B93}" type="slidenum">
              <a:rPr lang="en-US" smtClean="0"/>
              <a:pPr/>
              <a:t>‹#›</a:t>
            </a:fld>
            <a:endParaRPr lang="en-US" dirty="0"/>
          </a:p>
        </p:txBody>
      </p:sp>
    </p:spTree>
    <p:extLst>
      <p:ext uri="{BB962C8B-B14F-4D97-AF65-F5344CB8AC3E}">
        <p14:creationId xmlns:p14="http://schemas.microsoft.com/office/powerpoint/2010/main" val="393080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and Column Style 2">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CD3FC8D-F21A-A546-3FE8-CE039CE1FA13}"/>
              </a:ext>
            </a:extLst>
          </p:cNvPr>
          <p:cNvSpPr>
            <a:spLocks noGrp="1"/>
          </p:cNvSpPr>
          <p:nvPr>
            <p:ph type="body" sz="half" idx="2" hasCustomPrompt="1"/>
          </p:nvPr>
        </p:nvSpPr>
        <p:spPr>
          <a:xfrm>
            <a:off x="839788" y="2857500"/>
            <a:ext cx="3932237" cy="3011488"/>
          </a:xfrm>
          <a:prstGeom prst="rect">
            <a:avLst/>
          </a:prstGeo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Content</a:t>
            </a:r>
          </a:p>
        </p:txBody>
      </p:sp>
      <p:sp>
        <p:nvSpPr>
          <p:cNvPr id="5" name="Title 1">
            <a:extLst>
              <a:ext uri="{FF2B5EF4-FFF2-40B4-BE49-F238E27FC236}">
                <a16:creationId xmlns:a16="http://schemas.microsoft.com/office/drawing/2014/main" id="{4700871A-8D52-D2DD-8DFB-81BA2E1B71F6}"/>
              </a:ext>
            </a:extLst>
          </p:cNvPr>
          <p:cNvSpPr>
            <a:spLocks noGrp="1"/>
          </p:cNvSpPr>
          <p:nvPr>
            <p:ph type="title" hasCustomPrompt="1"/>
          </p:nvPr>
        </p:nvSpPr>
        <p:spPr>
          <a:xfrm>
            <a:off x="838200" y="996950"/>
            <a:ext cx="3932237" cy="1325563"/>
          </a:xfrm>
          <a:prstGeom prst="rect">
            <a:avLst/>
          </a:prstGeom>
        </p:spPr>
        <p:txBody>
          <a:bodyPr/>
          <a:lstStyle>
            <a:lvl1pPr>
              <a:defRPr sz="3600" b="1">
                <a:solidFill>
                  <a:schemeClr val="tx2"/>
                </a:solidFill>
              </a:defRPr>
            </a:lvl1pPr>
          </a:lstStyle>
          <a:p>
            <a:r>
              <a:rPr lang="en-GB" dirty="0"/>
              <a:t>Slide Title</a:t>
            </a:r>
            <a:br>
              <a:rPr lang="en-GB" dirty="0"/>
            </a:br>
            <a:r>
              <a:rPr lang="en-GB" dirty="0"/>
              <a:t>on two lines </a:t>
            </a:r>
            <a:endParaRPr lang="en-US" dirty="0"/>
          </a:p>
        </p:txBody>
      </p:sp>
      <p:sp>
        <p:nvSpPr>
          <p:cNvPr id="2" name="Content Placeholder 2">
            <a:extLst>
              <a:ext uri="{FF2B5EF4-FFF2-40B4-BE49-F238E27FC236}">
                <a16:creationId xmlns:a16="http://schemas.microsoft.com/office/drawing/2014/main" id="{BCCCF480-DFF0-D7EF-03C0-2683438FA1D4}"/>
              </a:ext>
            </a:extLst>
          </p:cNvPr>
          <p:cNvSpPr>
            <a:spLocks noGrp="1"/>
          </p:cNvSpPr>
          <p:nvPr>
            <p:ph idx="1" hasCustomPrompt="1"/>
          </p:nvPr>
        </p:nvSpPr>
        <p:spPr>
          <a:xfrm>
            <a:off x="5183188" y="1480932"/>
            <a:ext cx="6172200" cy="4380118"/>
          </a:xfrm>
          <a:prstGeom prst="rect">
            <a:avLst/>
          </a:prstGeo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GB" dirty="0"/>
              <a:t>Add image here</a:t>
            </a:r>
            <a:endParaRPr lang="en-US" dirty="0"/>
          </a:p>
        </p:txBody>
      </p:sp>
      <p:sp>
        <p:nvSpPr>
          <p:cNvPr id="3" name="Slide Number Placeholder 2">
            <a:extLst>
              <a:ext uri="{FF2B5EF4-FFF2-40B4-BE49-F238E27FC236}">
                <a16:creationId xmlns:a16="http://schemas.microsoft.com/office/drawing/2014/main" id="{F374D49B-4AF8-518F-2F37-DB764D881576}"/>
              </a:ext>
            </a:extLst>
          </p:cNvPr>
          <p:cNvSpPr>
            <a:spLocks noGrp="1"/>
          </p:cNvSpPr>
          <p:nvPr>
            <p:ph type="sldNum" sz="quarter" idx="11"/>
          </p:nvPr>
        </p:nvSpPr>
        <p:spPr>
          <a:xfrm>
            <a:off x="9067800" y="6215034"/>
            <a:ext cx="2743200" cy="365125"/>
          </a:xfrm>
          <a:prstGeom prst="rect">
            <a:avLst/>
          </a:prstGeom>
        </p:spPr>
        <p:txBody>
          <a:bodyPr/>
          <a:lstStyle>
            <a:lvl1pPr algn="r">
              <a:defRPr sz="1200">
                <a:solidFill>
                  <a:schemeClr val="tx1">
                    <a:lumMod val="75000"/>
                    <a:lumOff val="25000"/>
                  </a:schemeClr>
                </a:solidFill>
              </a:defRPr>
            </a:lvl1pPr>
          </a:lstStyle>
          <a:p>
            <a:fld id="{D26BAAAC-E2E6-5240-A1E8-423BA9521B93}" type="slidenum">
              <a:rPr lang="en-US" smtClean="0"/>
              <a:pPr/>
              <a:t>‹#›</a:t>
            </a:fld>
            <a:endParaRPr lang="en-US" dirty="0"/>
          </a:p>
        </p:txBody>
      </p:sp>
    </p:spTree>
    <p:extLst>
      <p:ext uri="{BB962C8B-B14F-4D97-AF65-F5344CB8AC3E}">
        <p14:creationId xmlns:p14="http://schemas.microsoft.com/office/powerpoint/2010/main" val="1600312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Style 1">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2B9335A2-2D96-96A4-69DD-218080787117}"/>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37540" b="42788"/>
          <a:stretch/>
        </p:blipFill>
        <p:spPr>
          <a:xfrm>
            <a:off x="7179095" y="2455832"/>
            <a:ext cx="5012906" cy="4402168"/>
          </a:xfrm>
          <a:prstGeom prst="rect">
            <a:avLst/>
          </a:prstGeom>
        </p:spPr>
      </p:pic>
      <p:sp>
        <p:nvSpPr>
          <p:cNvPr id="2" name="Media Placeholder 5">
            <a:extLst>
              <a:ext uri="{FF2B5EF4-FFF2-40B4-BE49-F238E27FC236}">
                <a16:creationId xmlns:a16="http://schemas.microsoft.com/office/drawing/2014/main" id="{A9A6D927-538E-5EC0-9D39-52B7B15B242F}"/>
              </a:ext>
            </a:extLst>
          </p:cNvPr>
          <p:cNvSpPr>
            <a:spLocks noGrp="1"/>
          </p:cNvSpPr>
          <p:nvPr>
            <p:ph type="media" sz="quarter" idx="11" hasCustomPrompt="1"/>
          </p:nvPr>
        </p:nvSpPr>
        <p:spPr>
          <a:xfrm>
            <a:off x="1589881" y="1562100"/>
            <a:ext cx="9012238" cy="4615656"/>
          </a:xfrm>
          <a:prstGeom prst="rect">
            <a:avLst/>
          </a:prstGeom>
        </p:spPr>
        <p:txBody>
          <a:bodyPr/>
          <a:lstStyle>
            <a:lvl1pPr>
              <a:defRPr>
                <a:solidFill>
                  <a:schemeClr val="bg1"/>
                </a:solidFill>
              </a:defRPr>
            </a:lvl1pPr>
          </a:lstStyle>
          <a:p>
            <a:r>
              <a:rPr lang="en-US" dirty="0"/>
              <a:t>Add image here</a:t>
            </a:r>
          </a:p>
        </p:txBody>
      </p:sp>
      <p:sp>
        <p:nvSpPr>
          <p:cNvPr id="3" name="Slide Number Placeholder 2">
            <a:extLst>
              <a:ext uri="{FF2B5EF4-FFF2-40B4-BE49-F238E27FC236}">
                <a16:creationId xmlns:a16="http://schemas.microsoft.com/office/drawing/2014/main" id="{121EB247-0D44-BF2E-AFC7-F80A52EDA4D2}"/>
              </a:ext>
            </a:extLst>
          </p:cNvPr>
          <p:cNvSpPr>
            <a:spLocks noGrp="1"/>
          </p:cNvSpPr>
          <p:nvPr>
            <p:ph type="sldNum" sz="quarter" idx="12"/>
          </p:nvPr>
        </p:nvSpPr>
        <p:spPr>
          <a:xfrm>
            <a:off x="9067800" y="6215034"/>
            <a:ext cx="2743200" cy="365125"/>
          </a:xfrm>
          <a:prstGeom prst="rect">
            <a:avLst/>
          </a:prstGeom>
        </p:spPr>
        <p:txBody>
          <a:bodyPr/>
          <a:lstStyle>
            <a:lvl1pPr algn="r">
              <a:defRPr sz="1200">
                <a:solidFill>
                  <a:schemeClr val="tx1">
                    <a:lumMod val="75000"/>
                    <a:lumOff val="25000"/>
                  </a:schemeClr>
                </a:solidFill>
              </a:defRPr>
            </a:lvl1pPr>
          </a:lstStyle>
          <a:p>
            <a:fld id="{D26BAAAC-E2E6-5240-A1E8-423BA9521B93}" type="slidenum">
              <a:rPr lang="en-US" smtClean="0"/>
              <a:pPr/>
              <a:t>‹#›</a:t>
            </a:fld>
            <a:endParaRPr lang="en-US" dirty="0"/>
          </a:p>
        </p:txBody>
      </p:sp>
    </p:spTree>
    <p:extLst>
      <p:ext uri="{BB962C8B-B14F-4D97-AF65-F5344CB8AC3E}">
        <p14:creationId xmlns:p14="http://schemas.microsoft.com/office/powerpoint/2010/main" val="136273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Style 2">
    <p:spTree>
      <p:nvGrpSpPr>
        <p:cNvPr id="1" name=""/>
        <p:cNvGrpSpPr/>
        <p:nvPr/>
      </p:nvGrpSpPr>
      <p:grpSpPr>
        <a:xfrm>
          <a:off x="0" y="0"/>
          <a:ext cx="0" cy="0"/>
          <a:chOff x="0" y="0"/>
          <a:chExt cx="0" cy="0"/>
        </a:xfrm>
      </p:grpSpPr>
      <p:sp>
        <p:nvSpPr>
          <p:cNvPr id="3" name="Picture Placeholder 14">
            <a:extLst>
              <a:ext uri="{FF2B5EF4-FFF2-40B4-BE49-F238E27FC236}">
                <a16:creationId xmlns:a16="http://schemas.microsoft.com/office/drawing/2014/main" id="{220D40F7-8621-5BF0-B235-FBA159AA412F}"/>
              </a:ext>
            </a:extLst>
          </p:cNvPr>
          <p:cNvSpPr>
            <a:spLocks noGrp="1"/>
          </p:cNvSpPr>
          <p:nvPr>
            <p:ph type="pic" sz="quarter" idx="10" hasCustomPrompt="1"/>
          </p:nvPr>
        </p:nvSpPr>
        <p:spPr>
          <a:xfrm>
            <a:off x="0" y="5062"/>
            <a:ext cx="12191999" cy="6847876"/>
          </a:xfrm>
          <a:prstGeom prst="rect">
            <a:avLst/>
          </a:prstGeom>
        </p:spPr>
        <p:txBody>
          <a:bodyPr/>
          <a:lstStyle>
            <a:lvl1pPr>
              <a:defRPr>
                <a:solidFill>
                  <a:schemeClr val="bg1"/>
                </a:solidFill>
              </a:defRPr>
            </a:lvl1pPr>
          </a:lstStyle>
          <a:p>
            <a:r>
              <a:rPr lang="en-US" dirty="0"/>
              <a:t>Add image here</a:t>
            </a:r>
          </a:p>
        </p:txBody>
      </p:sp>
      <p:sp>
        <p:nvSpPr>
          <p:cNvPr id="4" name="Slide Number Placeholder 2">
            <a:extLst>
              <a:ext uri="{FF2B5EF4-FFF2-40B4-BE49-F238E27FC236}">
                <a16:creationId xmlns:a16="http://schemas.microsoft.com/office/drawing/2014/main" id="{A3E457F5-C69C-0287-5727-2CE48ACDFDAC}"/>
              </a:ext>
            </a:extLst>
          </p:cNvPr>
          <p:cNvSpPr>
            <a:spLocks noGrp="1"/>
          </p:cNvSpPr>
          <p:nvPr>
            <p:ph type="sldNum" sz="quarter" idx="11"/>
          </p:nvPr>
        </p:nvSpPr>
        <p:spPr>
          <a:xfrm>
            <a:off x="9067800" y="6215034"/>
            <a:ext cx="2743200" cy="365125"/>
          </a:xfrm>
          <a:prstGeom prst="rect">
            <a:avLst/>
          </a:prstGeom>
        </p:spPr>
        <p:txBody>
          <a:bodyPr/>
          <a:lstStyle>
            <a:lvl1pPr algn="r">
              <a:defRPr sz="1200">
                <a:solidFill>
                  <a:schemeClr val="tx1"/>
                </a:solidFill>
              </a:defRPr>
            </a:lvl1pPr>
          </a:lstStyle>
          <a:p>
            <a:fld id="{D26BAAAC-E2E6-5240-A1E8-423BA9521B93}" type="slidenum">
              <a:rPr lang="en-US" smtClean="0"/>
              <a:pPr/>
              <a:t>‹#›</a:t>
            </a:fld>
            <a:endParaRPr lang="en-US" dirty="0"/>
          </a:p>
        </p:txBody>
      </p:sp>
    </p:spTree>
    <p:extLst>
      <p:ext uri="{BB962C8B-B14F-4D97-AF65-F5344CB8AC3E}">
        <p14:creationId xmlns:p14="http://schemas.microsoft.com/office/powerpoint/2010/main" val="21404338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8"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extLst>
      <p:ext uri="{BB962C8B-B14F-4D97-AF65-F5344CB8AC3E}">
        <p14:creationId xmlns:p14="http://schemas.microsoft.com/office/powerpoint/2010/main" val="335203339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 Image_Date/name multiple lines">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9E9B025E-628B-A7E0-B900-08B9CC61A45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8721" b="22331"/>
          <a:stretch/>
        </p:blipFill>
        <p:spPr>
          <a:xfrm>
            <a:off x="1267175" y="0"/>
            <a:ext cx="10374780" cy="6858000"/>
          </a:xfrm>
          <a:prstGeom prst="rect">
            <a:avLst/>
          </a:prstGeom>
        </p:spPr>
      </p:pic>
      <p:sp>
        <p:nvSpPr>
          <p:cNvPr id="7" name="Title 17">
            <a:extLst>
              <a:ext uri="{FF2B5EF4-FFF2-40B4-BE49-F238E27FC236}">
                <a16:creationId xmlns:a16="http://schemas.microsoft.com/office/drawing/2014/main" id="{7D23A897-ABD2-F33D-D834-5A7E6FBBA054}"/>
              </a:ext>
            </a:extLst>
          </p:cNvPr>
          <p:cNvSpPr>
            <a:spLocks noGrp="1"/>
          </p:cNvSpPr>
          <p:nvPr>
            <p:ph type="title" hasCustomPrompt="1"/>
          </p:nvPr>
        </p:nvSpPr>
        <p:spPr>
          <a:xfrm>
            <a:off x="5602266" y="2796230"/>
            <a:ext cx="4597443" cy="2355058"/>
          </a:xfrm>
          <a:prstGeom prst="rect">
            <a:avLst/>
          </a:prstGeom>
        </p:spPr>
        <p:txBody>
          <a:bodyPr lIns="90000" anchor="b">
            <a:noAutofit/>
          </a:bodyPr>
          <a:lstStyle>
            <a:lvl1pPr>
              <a:defRPr>
                <a:solidFill>
                  <a:schemeClr val="tx2"/>
                </a:solidFill>
              </a:defRPr>
            </a:lvl1pPr>
          </a:lstStyle>
          <a:p>
            <a:r>
              <a:rPr lang="en-GB" dirty="0"/>
              <a:t>Presentation title</a:t>
            </a:r>
            <a:endParaRPr lang="en-US" dirty="0"/>
          </a:p>
        </p:txBody>
      </p:sp>
      <p:sp>
        <p:nvSpPr>
          <p:cNvPr id="10" name="Picture Placeholder 14">
            <a:extLst>
              <a:ext uri="{FF2B5EF4-FFF2-40B4-BE49-F238E27FC236}">
                <a16:creationId xmlns:a16="http://schemas.microsoft.com/office/drawing/2014/main" id="{FE12841B-2F54-72E9-058D-AFCA815527FF}"/>
              </a:ext>
            </a:extLst>
          </p:cNvPr>
          <p:cNvSpPr>
            <a:spLocks noGrp="1"/>
          </p:cNvSpPr>
          <p:nvPr>
            <p:ph type="pic" sz="quarter" idx="10" hasCustomPrompt="1"/>
          </p:nvPr>
        </p:nvSpPr>
        <p:spPr>
          <a:xfrm>
            <a:off x="0" y="5062"/>
            <a:ext cx="4878360" cy="6847876"/>
          </a:xfrm>
          <a:prstGeom prst="rect">
            <a:avLst/>
          </a:prstGeom>
        </p:spPr>
        <p:txBody>
          <a:bodyPr/>
          <a:lstStyle/>
          <a:p>
            <a:r>
              <a:rPr lang="en-US" dirty="0"/>
              <a:t>Add image here</a:t>
            </a:r>
          </a:p>
        </p:txBody>
      </p:sp>
      <p:pic>
        <p:nvPicPr>
          <p:cNvPr id="9" name="Graphic 8">
            <a:extLst>
              <a:ext uri="{FF2B5EF4-FFF2-40B4-BE49-F238E27FC236}">
                <a16:creationId xmlns:a16="http://schemas.microsoft.com/office/drawing/2014/main" id="{04D529D2-0009-D0EE-565F-01E01E5892A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03720" y="269096"/>
            <a:ext cx="2547983" cy="954245"/>
          </a:xfrm>
          <a:prstGeom prst="rect">
            <a:avLst/>
          </a:prstGeom>
        </p:spPr>
      </p:pic>
      <p:sp>
        <p:nvSpPr>
          <p:cNvPr id="4" name="Text Placeholder 2">
            <a:extLst>
              <a:ext uri="{FF2B5EF4-FFF2-40B4-BE49-F238E27FC236}">
                <a16:creationId xmlns:a16="http://schemas.microsoft.com/office/drawing/2014/main" id="{1F7D5803-95BC-BC49-413B-54CB5AF96A56}"/>
              </a:ext>
            </a:extLst>
          </p:cNvPr>
          <p:cNvSpPr>
            <a:spLocks noGrp="1" noChangeAspect="1"/>
          </p:cNvSpPr>
          <p:nvPr>
            <p:ph type="body" sz="quarter" idx="11" hasCustomPrompt="1"/>
          </p:nvPr>
        </p:nvSpPr>
        <p:spPr>
          <a:xfrm>
            <a:off x="5602265" y="5397099"/>
            <a:ext cx="4597443" cy="1131887"/>
          </a:xfrm>
          <a:prstGeom prst="rect">
            <a:avLst/>
          </a:prstGeom>
          <a:noFill/>
        </p:spPr>
        <p:txBody>
          <a:bodyPr wrap="square" lIns="90000" tIns="108000" bIns="108000" anchor="t" anchorCtr="0">
            <a:noAutofit/>
          </a:bodyPr>
          <a:lstStyle>
            <a:lvl1pPr marL="0" indent="0">
              <a:spcBef>
                <a:spcPts val="400"/>
              </a:spcBef>
              <a:buNone/>
              <a:defRPr sz="1700">
                <a:solidFill>
                  <a:schemeClr val="tx2"/>
                </a:solidFill>
              </a:defRPr>
            </a:lvl1pPr>
            <a:lvl2pPr marL="457200" indent="0">
              <a:buNone/>
              <a:defRPr sz="1700">
                <a:solidFill>
                  <a:schemeClr val="tx2"/>
                </a:solidFill>
              </a:defRPr>
            </a:lvl2pPr>
            <a:lvl3pPr marL="914400" indent="0">
              <a:buNone/>
              <a:defRPr sz="1700">
                <a:solidFill>
                  <a:schemeClr val="tx2"/>
                </a:solidFill>
              </a:defRPr>
            </a:lvl3pPr>
            <a:lvl4pPr marL="1371600" indent="0">
              <a:buNone/>
              <a:defRPr sz="1700">
                <a:solidFill>
                  <a:schemeClr val="tx2"/>
                </a:solidFill>
              </a:defRPr>
            </a:lvl4pPr>
            <a:lvl5pPr marL="1828800" indent="0">
              <a:buNone/>
              <a:defRPr sz="1700">
                <a:solidFill>
                  <a:schemeClr val="tx2"/>
                </a:solidFill>
              </a:defRPr>
            </a:lvl5pPr>
          </a:lstStyle>
          <a:p>
            <a:pPr lvl="0"/>
            <a:r>
              <a:rPr lang="en-GB" dirty="0"/>
              <a:t>Date/name more than one line</a:t>
            </a:r>
          </a:p>
        </p:txBody>
      </p:sp>
    </p:spTree>
    <p:extLst>
      <p:ext uri="{BB962C8B-B14F-4D97-AF65-F5344CB8AC3E}">
        <p14:creationId xmlns:p14="http://schemas.microsoft.com/office/powerpoint/2010/main" val="1259859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 Image_Date/name one lin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3CAF3A9B-AE83-F05D-BB38-2D1B7461324B}"/>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1475" t="15840" b="5939"/>
          <a:stretch/>
        </p:blipFill>
        <p:spPr>
          <a:xfrm>
            <a:off x="0" y="1"/>
            <a:ext cx="7181077" cy="6858000"/>
          </a:xfrm>
          <a:prstGeom prst="rect">
            <a:avLst/>
          </a:prstGeom>
        </p:spPr>
      </p:pic>
      <p:pic>
        <p:nvPicPr>
          <p:cNvPr id="5" name="Graphic 4">
            <a:extLst>
              <a:ext uri="{FF2B5EF4-FFF2-40B4-BE49-F238E27FC236}">
                <a16:creationId xmlns:a16="http://schemas.microsoft.com/office/drawing/2014/main" id="{057F12D7-01F5-4F6B-CC03-FA02E08B7B4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03720" y="269096"/>
            <a:ext cx="2547983" cy="954245"/>
          </a:xfrm>
          <a:prstGeom prst="rect">
            <a:avLst/>
          </a:prstGeom>
        </p:spPr>
      </p:pic>
      <p:sp>
        <p:nvSpPr>
          <p:cNvPr id="7" name="Title 17">
            <a:extLst>
              <a:ext uri="{FF2B5EF4-FFF2-40B4-BE49-F238E27FC236}">
                <a16:creationId xmlns:a16="http://schemas.microsoft.com/office/drawing/2014/main" id="{7FDFB93C-9E3E-0C28-6AC1-BAC4D9D2C1E0}"/>
              </a:ext>
            </a:extLst>
          </p:cNvPr>
          <p:cNvSpPr>
            <a:spLocks noGrp="1"/>
          </p:cNvSpPr>
          <p:nvPr>
            <p:ph type="title" hasCustomPrompt="1"/>
          </p:nvPr>
        </p:nvSpPr>
        <p:spPr>
          <a:xfrm>
            <a:off x="6745867" y="3103876"/>
            <a:ext cx="4597443" cy="2047412"/>
          </a:xfrm>
          <a:prstGeom prst="rect">
            <a:avLst/>
          </a:prstGeom>
        </p:spPr>
        <p:txBody>
          <a:bodyPr anchor="b">
            <a:noAutofit/>
          </a:bodyPr>
          <a:lstStyle>
            <a:lvl1pPr algn="r">
              <a:defRPr>
                <a:solidFill>
                  <a:schemeClr val="tx2"/>
                </a:solidFill>
              </a:defRPr>
            </a:lvl1pPr>
          </a:lstStyle>
          <a:p>
            <a:r>
              <a:rPr lang="en-GB" dirty="0"/>
              <a:t>Presentation title</a:t>
            </a:r>
            <a:endParaRPr lang="en-US" dirty="0"/>
          </a:p>
        </p:txBody>
      </p:sp>
      <p:sp>
        <p:nvSpPr>
          <p:cNvPr id="8" name="Text Placeholder 2">
            <a:extLst>
              <a:ext uri="{FF2B5EF4-FFF2-40B4-BE49-F238E27FC236}">
                <a16:creationId xmlns:a16="http://schemas.microsoft.com/office/drawing/2014/main" id="{39A2AA80-4D40-ED80-F79A-B8EDF956196C}"/>
              </a:ext>
            </a:extLst>
          </p:cNvPr>
          <p:cNvSpPr>
            <a:spLocks noGrp="1" noChangeAspect="1"/>
          </p:cNvSpPr>
          <p:nvPr>
            <p:ph type="body" sz="quarter" idx="12" hasCustomPrompt="1"/>
          </p:nvPr>
        </p:nvSpPr>
        <p:spPr>
          <a:xfrm>
            <a:off x="7295012" y="5563247"/>
            <a:ext cx="4048298" cy="637789"/>
          </a:xfrm>
          <a:prstGeom prst="roundRect">
            <a:avLst>
              <a:gd name="adj" fmla="val 50000"/>
            </a:avLst>
          </a:prstGeom>
          <a:solidFill>
            <a:srgbClr val="FFB81B"/>
          </a:solidFill>
        </p:spPr>
        <p:txBody>
          <a:bodyPr wrap="square" lIns="288000" tIns="108000" bIns="108000" anchor="b" anchorCtr="0">
            <a:spAutoFit/>
          </a:bodyPr>
          <a:lstStyle>
            <a:lvl1pPr marL="0" indent="0" algn="r">
              <a:buNone/>
              <a:defRPr sz="1700">
                <a:solidFill>
                  <a:schemeClr val="tx2"/>
                </a:solidFill>
              </a:defRPr>
            </a:lvl1pPr>
            <a:lvl2pPr marL="457200" indent="0">
              <a:buNone/>
              <a:defRPr sz="1700">
                <a:solidFill>
                  <a:schemeClr val="tx2"/>
                </a:solidFill>
              </a:defRPr>
            </a:lvl2pPr>
            <a:lvl3pPr marL="914400" indent="0">
              <a:buNone/>
              <a:defRPr sz="1700">
                <a:solidFill>
                  <a:schemeClr val="tx2"/>
                </a:solidFill>
              </a:defRPr>
            </a:lvl3pPr>
            <a:lvl4pPr marL="1371600" indent="0">
              <a:buNone/>
              <a:defRPr sz="1700">
                <a:solidFill>
                  <a:schemeClr val="tx2"/>
                </a:solidFill>
              </a:defRPr>
            </a:lvl4pPr>
            <a:lvl5pPr marL="1828800" indent="0">
              <a:buNone/>
              <a:defRPr sz="1700">
                <a:solidFill>
                  <a:schemeClr val="tx2"/>
                </a:solidFill>
              </a:defRPr>
            </a:lvl5pPr>
          </a:lstStyle>
          <a:p>
            <a:pPr lvl="0"/>
            <a:r>
              <a:rPr lang="en-GB" dirty="0"/>
              <a:t>Date/name one line only</a:t>
            </a:r>
            <a:endParaRPr lang="en-US" dirty="0"/>
          </a:p>
        </p:txBody>
      </p:sp>
    </p:spTree>
    <p:extLst>
      <p:ext uri="{BB962C8B-B14F-4D97-AF65-F5344CB8AC3E}">
        <p14:creationId xmlns:p14="http://schemas.microsoft.com/office/powerpoint/2010/main" val="3542207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 Image_Date/name multiple lines">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3CAF3A9B-AE83-F05D-BB38-2D1B7461324B}"/>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1475" t="15840" b="5939"/>
          <a:stretch/>
        </p:blipFill>
        <p:spPr>
          <a:xfrm>
            <a:off x="0" y="1"/>
            <a:ext cx="7181077" cy="6858000"/>
          </a:xfrm>
          <a:prstGeom prst="rect">
            <a:avLst/>
          </a:prstGeom>
        </p:spPr>
      </p:pic>
      <p:pic>
        <p:nvPicPr>
          <p:cNvPr id="5" name="Graphic 4">
            <a:extLst>
              <a:ext uri="{FF2B5EF4-FFF2-40B4-BE49-F238E27FC236}">
                <a16:creationId xmlns:a16="http://schemas.microsoft.com/office/drawing/2014/main" id="{057F12D7-01F5-4F6B-CC03-FA02E08B7B4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03720" y="269096"/>
            <a:ext cx="2547983" cy="954245"/>
          </a:xfrm>
          <a:prstGeom prst="rect">
            <a:avLst/>
          </a:prstGeom>
        </p:spPr>
      </p:pic>
      <p:sp>
        <p:nvSpPr>
          <p:cNvPr id="7" name="Title 17">
            <a:extLst>
              <a:ext uri="{FF2B5EF4-FFF2-40B4-BE49-F238E27FC236}">
                <a16:creationId xmlns:a16="http://schemas.microsoft.com/office/drawing/2014/main" id="{7FDFB93C-9E3E-0C28-6AC1-BAC4D9D2C1E0}"/>
              </a:ext>
            </a:extLst>
          </p:cNvPr>
          <p:cNvSpPr>
            <a:spLocks noGrp="1"/>
          </p:cNvSpPr>
          <p:nvPr>
            <p:ph type="title" hasCustomPrompt="1"/>
          </p:nvPr>
        </p:nvSpPr>
        <p:spPr>
          <a:xfrm>
            <a:off x="6745867" y="3103876"/>
            <a:ext cx="4597443" cy="2047412"/>
          </a:xfrm>
          <a:prstGeom prst="rect">
            <a:avLst/>
          </a:prstGeom>
        </p:spPr>
        <p:txBody>
          <a:bodyPr anchor="b">
            <a:noAutofit/>
          </a:bodyPr>
          <a:lstStyle>
            <a:lvl1pPr algn="r">
              <a:defRPr>
                <a:solidFill>
                  <a:schemeClr val="tx2"/>
                </a:solidFill>
              </a:defRPr>
            </a:lvl1pPr>
          </a:lstStyle>
          <a:p>
            <a:r>
              <a:rPr lang="en-GB" dirty="0"/>
              <a:t>Presentation title</a:t>
            </a:r>
            <a:endParaRPr lang="en-US" dirty="0"/>
          </a:p>
        </p:txBody>
      </p:sp>
      <p:sp>
        <p:nvSpPr>
          <p:cNvPr id="2" name="Text Placeholder 2">
            <a:extLst>
              <a:ext uri="{FF2B5EF4-FFF2-40B4-BE49-F238E27FC236}">
                <a16:creationId xmlns:a16="http://schemas.microsoft.com/office/drawing/2014/main" id="{7411C5C6-3A4C-A65B-B1ED-DE66C790CCE7}"/>
              </a:ext>
            </a:extLst>
          </p:cNvPr>
          <p:cNvSpPr>
            <a:spLocks noGrp="1" noChangeAspect="1"/>
          </p:cNvSpPr>
          <p:nvPr>
            <p:ph type="body" sz="quarter" idx="11" hasCustomPrompt="1"/>
          </p:nvPr>
        </p:nvSpPr>
        <p:spPr>
          <a:xfrm>
            <a:off x="6745867" y="5397099"/>
            <a:ext cx="4597443" cy="1131887"/>
          </a:xfrm>
          <a:prstGeom prst="rect">
            <a:avLst/>
          </a:prstGeom>
          <a:noFill/>
        </p:spPr>
        <p:txBody>
          <a:bodyPr wrap="square" lIns="90000" tIns="108000" bIns="108000" anchor="t" anchorCtr="0">
            <a:noAutofit/>
          </a:bodyPr>
          <a:lstStyle>
            <a:lvl1pPr marL="0" indent="0" algn="r">
              <a:spcBef>
                <a:spcPts val="400"/>
              </a:spcBef>
              <a:buNone/>
              <a:defRPr sz="1700">
                <a:solidFill>
                  <a:schemeClr val="tx2"/>
                </a:solidFill>
              </a:defRPr>
            </a:lvl1pPr>
            <a:lvl2pPr marL="457200" indent="0">
              <a:buNone/>
              <a:defRPr sz="1700">
                <a:solidFill>
                  <a:schemeClr val="tx2"/>
                </a:solidFill>
              </a:defRPr>
            </a:lvl2pPr>
            <a:lvl3pPr marL="914400" indent="0">
              <a:buNone/>
              <a:defRPr sz="1700">
                <a:solidFill>
                  <a:schemeClr val="tx2"/>
                </a:solidFill>
              </a:defRPr>
            </a:lvl3pPr>
            <a:lvl4pPr marL="1371600" indent="0">
              <a:buNone/>
              <a:defRPr sz="1700">
                <a:solidFill>
                  <a:schemeClr val="tx2"/>
                </a:solidFill>
              </a:defRPr>
            </a:lvl4pPr>
            <a:lvl5pPr marL="1828800" indent="0">
              <a:buNone/>
              <a:defRPr sz="1700">
                <a:solidFill>
                  <a:schemeClr val="tx2"/>
                </a:solidFill>
              </a:defRPr>
            </a:lvl5pPr>
          </a:lstStyle>
          <a:p>
            <a:pPr lvl="0"/>
            <a:r>
              <a:rPr lang="en-GB" dirty="0"/>
              <a:t>Date/name more than one line</a:t>
            </a:r>
          </a:p>
        </p:txBody>
      </p:sp>
    </p:spTree>
    <p:extLst>
      <p:ext uri="{BB962C8B-B14F-4D97-AF65-F5344CB8AC3E}">
        <p14:creationId xmlns:p14="http://schemas.microsoft.com/office/powerpoint/2010/main" val="3972976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yle 1">
    <p:spTree>
      <p:nvGrpSpPr>
        <p:cNvPr id="1" name=""/>
        <p:cNvGrpSpPr/>
        <p:nvPr/>
      </p:nvGrpSpPr>
      <p:grpSpPr>
        <a:xfrm>
          <a:off x="0" y="0"/>
          <a:ext cx="0" cy="0"/>
          <a:chOff x="0" y="0"/>
          <a:chExt cx="0" cy="0"/>
        </a:xfrm>
      </p:grpSpPr>
      <p:sp>
        <p:nvSpPr>
          <p:cNvPr id="9" name="Text Placeholder 6">
            <a:extLst>
              <a:ext uri="{FF2B5EF4-FFF2-40B4-BE49-F238E27FC236}">
                <a16:creationId xmlns:a16="http://schemas.microsoft.com/office/drawing/2014/main" id="{82F87DCF-09E4-FB61-D374-4E58335BD089}"/>
              </a:ext>
            </a:extLst>
          </p:cNvPr>
          <p:cNvSpPr>
            <a:spLocks noGrp="1"/>
          </p:cNvSpPr>
          <p:nvPr>
            <p:ph type="body" sz="quarter" idx="10" hasCustomPrompt="1"/>
          </p:nvPr>
        </p:nvSpPr>
        <p:spPr>
          <a:xfrm>
            <a:off x="2724150" y="3087468"/>
            <a:ext cx="6743700" cy="2070686"/>
          </a:xfrm>
          <a:prstGeom prst="rect">
            <a:avLst/>
          </a:prstGeom>
        </p:spPr>
        <p:txBody>
          <a:bodyPr/>
          <a:lstStyle>
            <a:lvl1pPr marL="0" indent="0" algn="ctr">
              <a:buFont typeface="Arial" panose="020B0604020202020204" pitchFamily="34" charset="0"/>
              <a:buNone/>
              <a:defRPr sz="4800" b="1">
                <a:solidFill>
                  <a:schemeClr val="tx2"/>
                </a:solidFill>
              </a:defRPr>
            </a:lvl1pPr>
            <a:lvl2pPr marL="457200" indent="0" algn="ctr">
              <a:buNone/>
              <a:defRPr sz="3200">
                <a:solidFill>
                  <a:schemeClr val="accent3"/>
                </a:solidFill>
              </a:defRPr>
            </a:lvl2pPr>
            <a:lvl3pPr marL="914400" indent="0" algn="ctr">
              <a:buNone/>
              <a:defRPr>
                <a:solidFill>
                  <a:schemeClr val="accent3"/>
                </a:solidFill>
              </a:defRPr>
            </a:lvl3pPr>
            <a:lvl4pPr marL="1371600" indent="0" algn="ctr">
              <a:buNone/>
              <a:defRPr>
                <a:solidFill>
                  <a:schemeClr val="accent3"/>
                </a:solidFill>
              </a:defRPr>
            </a:lvl4pPr>
            <a:lvl5pPr marL="1828800" indent="0" algn="ctr">
              <a:buNone/>
              <a:defRPr>
                <a:solidFill>
                  <a:schemeClr val="accent3"/>
                </a:solidFill>
              </a:defRPr>
            </a:lvl5pPr>
          </a:lstStyle>
          <a:p>
            <a:pPr lvl="0"/>
            <a:r>
              <a:rPr lang="en-GB" dirty="0"/>
              <a:t>Section Title</a:t>
            </a:r>
            <a:endParaRPr lang="en-US" dirty="0"/>
          </a:p>
        </p:txBody>
      </p:sp>
      <p:pic>
        <p:nvPicPr>
          <p:cNvPr id="11" name="Graphic 10">
            <a:extLst>
              <a:ext uri="{FF2B5EF4-FFF2-40B4-BE49-F238E27FC236}">
                <a16:creationId xmlns:a16="http://schemas.microsoft.com/office/drawing/2014/main" id="{BE6BB4C0-A68D-B8FB-A658-7B4DB721B84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5920" t="61089" r="25921" b="10628"/>
          <a:stretch/>
        </p:blipFill>
        <p:spPr>
          <a:xfrm>
            <a:off x="0" y="0"/>
            <a:ext cx="12192000" cy="6858000"/>
          </a:xfrm>
          <a:prstGeom prst="rect">
            <a:avLst/>
          </a:prstGeom>
        </p:spPr>
      </p:pic>
      <p:sp>
        <p:nvSpPr>
          <p:cNvPr id="3" name="Slide Number Placeholder 2">
            <a:extLst>
              <a:ext uri="{FF2B5EF4-FFF2-40B4-BE49-F238E27FC236}">
                <a16:creationId xmlns:a16="http://schemas.microsoft.com/office/drawing/2014/main" id="{F1F9233E-4973-5DD2-993E-93F324B8A598}"/>
              </a:ext>
            </a:extLst>
          </p:cNvPr>
          <p:cNvSpPr>
            <a:spLocks noGrp="1"/>
          </p:cNvSpPr>
          <p:nvPr>
            <p:ph type="sldNum" sz="quarter" idx="11"/>
          </p:nvPr>
        </p:nvSpPr>
        <p:spPr>
          <a:xfrm>
            <a:off x="9067800" y="6215034"/>
            <a:ext cx="2743200" cy="365125"/>
          </a:xfrm>
          <a:prstGeom prst="rect">
            <a:avLst/>
          </a:prstGeom>
        </p:spPr>
        <p:txBody>
          <a:bodyPr/>
          <a:lstStyle>
            <a:lvl1pPr algn="r">
              <a:defRPr sz="1200">
                <a:solidFill>
                  <a:schemeClr val="tx1">
                    <a:lumMod val="75000"/>
                    <a:lumOff val="25000"/>
                  </a:schemeClr>
                </a:solidFill>
              </a:defRPr>
            </a:lvl1pPr>
          </a:lstStyle>
          <a:p>
            <a:fld id="{D26BAAAC-E2E6-5240-A1E8-423BA9521B93}" type="slidenum">
              <a:rPr lang="en-US" smtClean="0"/>
              <a:pPr/>
              <a:t>‹#›</a:t>
            </a:fld>
            <a:endParaRPr lang="en-US" dirty="0"/>
          </a:p>
        </p:txBody>
      </p:sp>
    </p:spTree>
    <p:extLst>
      <p:ext uri="{BB962C8B-B14F-4D97-AF65-F5344CB8AC3E}">
        <p14:creationId xmlns:p14="http://schemas.microsoft.com/office/powerpoint/2010/main" val="4072220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yle 2">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F38F4ED6-670E-C7D2-263F-F62FCEB893BD}"/>
              </a:ext>
            </a:extLst>
          </p:cNvPr>
          <p:cNvSpPr>
            <a:spLocks noGrp="1"/>
          </p:cNvSpPr>
          <p:nvPr>
            <p:ph type="body" sz="quarter" idx="10" hasCustomPrompt="1"/>
          </p:nvPr>
        </p:nvSpPr>
        <p:spPr>
          <a:xfrm>
            <a:off x="660398" y="4665784"/>
            <a:ext cx="10968894" cy="1651000"/>
          </a:xfrm>
          <a:prstGeom prst="rect">
            <a:avLst/>
          </a:prstGeom>
        </p:spPr>
        <p:txBody>
          <a:bodyPr/>
          <a:lstStyle>
            <a:lvl1pPr marL="0" indent="0" algn="l">
              <a:buFont typeface="Arial" panose="020B0604020202020204" pitchFamily="34" charset="0"/>
              <a:buNone/>
              <a:defRPr sz="4800" b="1">
                <a:solidFill>
                  <a:schemeClr val="tx2"/>
                </a:solidFill>
              </a:defRPr>
            </a:lvl1pPr>
            <a:lvl2pPr marL="457200" indent="0" algn="l">
              <a:buNone/>
              <a:defRPr sz="3200">
                <a:solidFill>
                  <a:schemeClr val="accent3"/>
                </a:solidFill>
              </a:defRPr>
            </a:lvl2pPr>
            <a:lvl3pPr marL="914400" indent="0" algn="l">
              <a:buNone/>
              <a:defRPr>
                <a:solidFill>
                  <a:schemeClr val="accent3"/>
                </a:solidFill>
              </a:defRPr>
            </a:lvl3pPr>
            <a:lvl4pPr marL="1371600" indent="0" algn="l">
              <a:buNone/>
              <a:defRPr>
                <a:solidFill>
                  <a:schemeClr val="accent3"/>
                </a:solidFill>
              </a:defRPr>
            </a:lvl4pPr>
            <a:lvl5pPr marL="1828800" indent="0" algn="l">
              <a:buNone/>
              <a:defRPr>
                <a:solidFill>
                  <a:schemeClr val="accent3"/>
                </a:solidFill>
              </a:defRPr>
            </a:lvl5pPr>
          </a:lstStyle>
          <a:p>
            <a:pPr lvl="0"/>
            <a:r>
              <a:rPr lang="en-GB" dirty="0"/>
              <a:t>Section Title</a:t>
            </a:r>
            <a:endParaRPr lang="en-US" dirty="0"/>
          </a:p>
        </p:txBody>
      </p:sp>
      <p:pic>
        <p:nvPicPr>
          <p:cNvPr id="2" name="Graphic 1">
            <a:extLst>
              <a:ext uri="{FF2B5EF4-FFF2-40B4-BE49-F238E27FC236}">
                <a16:creationId xmlns:a16="http://schemas.microsoft.com/office/drawing/2014/main" id="{2ED5EB16-D1B2-5F06-1228-01229F2DE5E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7839" t="50000"/>
          <a:stretch/>
        </p:blipFill>
        <p:spPr>
          <a:xfrm>
            <a:off x="0" y="-1"/>
            <a:ext cx="6142259" cy="4080259"/>
          </a:xfrm>
          <a:prstGeom prst="rect">
            <a:avLst/>
          </a:prstGeom>
        </p:spPr>
      </p:pic>
      <p:sp>
        <p:nvSpPr>
          <p:cNvPr id="6" name="Slide Number Placeholder 2">
            <a:extLst>
              <a:ext uri="{FF2B5EF4-FFF2-40B4-BE49-F238E27FC236}">
                <a16:creationId xmlns:a16="http://schemas.microsoft.com/office/drawing/2014/main" id="{59F57502-4EF3-D047-99FE-3C718F098CE7}"/>
              </a:ext>
            </a:extLst>
          </p:cNvPr>
          <p:cNvSpPr>
            <a:spLocks noGrp="1"/>
          </p:cNvSpPr>
          <p:nvPr>
            <p:ph type="sldNum" sz="quarter" idx="11"/>
          </p:nvPr>
        </p:nvSpPr>
        <p:spPr>
          <a:xfrm>
            <a:off x="9067800" y="6215034"/>
            <a:ext cx="2743200" cy="365125"/>
          </a:xfrm>
          <a:prstGeom prst="rect">
            <a:avLst/>
          </a:prstGeom>
        </p:spPr>
        <p:txBody>
          <a:bodyPr/>
          <a:lstStyle>
            <a:lvl1pPr algn="r">
              <a:defRPr sz="1200">
                <a:solidFill>
                  <a:schemeClr val="tx1">
                    <a:lumMod val="75000"/>
                    <a:lumOff val="25000"/>
                  </a:schemeClr>
                </a:solidFill>
              </a:defRPr>
            </a:lvl1pPr>
          </a:lstStyle>
          <a:p>
            <a:fld id="{D26BAAAC-E2E6-5240-A1E8-423BA9521B93}" type="slidenum">
              <a:rPr lang="en-US" smtClean="0"/>
              <a:pPr/>
              <a:t>‹#›</a:t>
            </a:fld>
            <a:endParaRPr lang="en-US" dirty="0"/>
          </a:p>
        </p:txBody>
      </p:sp>
    </p:spTree>
    <p:extLst>
      <p:ext uri="{BB962C8B-B14F-4D97-AF65-F5344CB8AC3E}">
        <p14:creationId xmlns:p14="http://schemas.microsoft.com/office/powerpoint/2010/main" val="1430755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A530A275-DA54-7E18-0FF8-F34F65D132A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4028" b="40163"/>
          <a:stretch/>
        </p:blipFill>
        <p:spPr>
          <a:xfrm>
            <a:off x="9459397" y="4057295"/>
            <a:ext cx="2732603" cy="2800706"/>
          </a:xfrm>
          <a:prstGeom prst="rect">
            <a:avLst/>
          </a:prstGeom>
        </p:spPr>
      </p:pic>
      <p:sp>
        <p:nvSpPr>
          <p:cNvPr id="11" name="Title 1">
            <a:extLst>
              <a:ext uri="{FF2B5EF4-FFF2-40B4-BE49-F238E27FC236}">
                <a16:creationId xmlns:a16="http://schemas.microsoft.com/office/drawing/2014/main" id="{A6B9519C-3FC3-CD7D-3A03-726071CB3EE5}"/>
              </a:ext>
            </a:extLst>
          </p:cNvPr>
          <p:cNvSpPr>
            <a:spLocks noGrp="1"/>
          </p:cNvSpPr>
          <p:nvPr>
            <p:ph type="title" hasCustomPrompt="1"/>
          </p:nvPr>
        </p:nvSpPr>
        <p:spPr>
          <a:xfrm>
            <a:off x="838200" y="365124"/>
            <a:ext cx="10515600" cy="1325563"/>
          </a:xfrm>
          <a:prstGeom prst="rect">
            <a:avLst/>
          </a:prstGeom>
        </p:spPr>
        <p:txBody>
          <a:bodyPr/>
          <a:lstStyle>
            <a:lvl1pPr>
              <a:defRPr sz="3600" b="1">
                <a:solidFill>
                  <a:schemeClr val="tx2"/>
                </a:solidFill>
              </a:defRPr>
            </a:lvl1pPr>
          </a:lstStyle>
          <a:p>
            <a:r>
              <a:rPr lang="en-GB" dirty="0"/>
              <a:t>Slide Title</a:t>
            </a:r>
            <a:endParaRPr lang="en-US" dirty="0"/>
          </a:p>
        </p:txBody>
      </p:sp>
      <p:sp>
        <p:nvSpPr>
          <p:cNvPr id="12" name="Content Placeholder 2">
            <a:extLst>
              <a:ext uri="{FF2B5EF4-FFF2-40B4-BE49-F238E27FC236}">
                <a16:creationId xmlns:a16="http://schemas.microsoft.com/office/drawing/2014/main" id="{6B1496D6-53B2-DD7D-5D35-8CC725EA1DF9}"/>
              </a:ext>
            </a:extLst>
          </p:cNvPr>
          <p:cNvSpPr>
            <a:spLocks noGrp="1"/>
          </p:cNvSpPr>
          <p:nvPr>
            <p:ph sz="half" idx="1" hasCustomPrompt="1"/>
          </p:nvPr>
        </p:nvSpPr>
        <p:spPr>
          <a:xfrm>
            <a:off x="838199" y="1825624"/>
            <a:ext cx="10515599" cy="4351338"/>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GB" dirty="0"/>
              <a:t>Content</a:t>
            </a:r>
          </a:p>
        </p:txBody>
      </p:sp>
      <p:sp>
        <p:nvSpPr>
          <p:cNvPr id="2" name="Slide Number Placeholder 2">
            <a:extLst>
              <a:ext uri="{FF2B5EF4-FFF2-40B4-BE49-F238E27FC236}">
                <a16:creationId xmlns:a16="http://schemas.microsoft.com/office/drawing/2014/main" id="{7251F71F-43B9-2E9B-67BC-F62B81736A71}"/>
              </a:ext>
            </a:extLst>
          </p:cNvPr>
          <p:cNvSpPr>
            <a:spLocks noGrp="1"/>
          </p:cNvSpPr>
          <p:nvPr>
            <p:ph type="sldNum" sz="quarter" idx="11"/>
          </p:nvPr>
        </p:nvSpPr>
        <p:spPr>
          <a:xfrm>
            <a:off x="9067800" y="6215034"/>
            <a:ext cx="2743200" cy="365125"/>
          </a:xfrm>
          <a:prstGeom prst="rect">
            <a:avLst/>
          </a:prstGeom>
        </p:spPr>
        <p:txBody>
          <a:bodyPr/>
          <a:lstStyle>
            <a:lvl1pPr algn="r">
              <a:defRPr sz="1200">
                <a:solidFill>
                  <a:schemeClr val="tx1">
                    <a:lumMod val="75000"/>
                    <a:lumOff val="25000"/>
                  </a:schemeClr>
                </a:solidFill>
              </a:defRPr>
            </a:lvl1pPr>
          </a:lstStyle>
          <a:p>
            <a:fld id="{D26BAAAC-E2E6-5240-A1E8-423BA9521B93}" type="slidenum">
              <a:rPr lang="en-US" smtClean="0"/>
              <a:pPr/>
              <a:t>‹#›</a:t>
            </a:fld>
            <a:endParaRPr lang="en-US" dirty="0"/>
          </a:p>
        </p:txBody>
      </p:sp>
    </p:spTree>
    <p:extLst>
      <p:ext uri="{BB962C8B-B14F-4D97-AF65-F5344CB8AC3E}">
        <p14:creationId xmlns:p14="http://schemas.microsoft.com/office/powerpoint/2010/main" val="2765588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s Style 1">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89BF5286-2CC3-3331-0ABE-44A6EC6D2A0D}"/>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3811" b="40163"/>
          <a:stretch/>
        </p:blipFill>
        <p:spPr>
          <a:xfrm>
            <a:off x="9459397" y="4057295"/>
            <a:ext cx="2743200" cy="2800706"/>
          </a:xfrm>
          <a:prstGeom prst="rect">
            <a:avLst/>
          </a:prstGeom>
        </p:spPr>
      </p:pic>
      <p:sp>
        <p:nvSpPr>
          <p:cNvPr id="11" name="Content Placeholder 3">
            <a:extLst>
              <a:ext uri="{FF2B5EF4-FFF2-40B4-BE49-F238E27FC236}">
                <a16:creationId xmlns:a16="http://schemas.microsoft.com/office/drawing/2014/main" id="{18B86AFB-23C4-BDE8-2E3F-8BFA65BD277E}"/>
              </a:ext>
            </a:extLst>
          </p:cNvPr>
          <p:cNvSpPr>
            <a:spLocks noGrp="1"/>
          </p:cNvSpPr>
          <p:nvPr>
            <p:ph sz="half" idx="2" hasCustomPrompt="1"/>
          </p:nvPr>
        </p:nvSpPr>
        <p:spPr>
          <a:xfrm>
            <a:off x="6172200" y="1825625"/>
            <a:ext cx="5181600" cy="4351338"/>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GB" dirty="0"/>
              <a:t>Content</a:t>
            </a:r>
          </a:p>
        </p:txBody>
      </p:sp>
      <p:sp>
        <p:nvSpPr>
          <p:cNvPr id="9" name="Title 1">
            <a:extLst>
              <a:ext uri="{FF2B5EF4-FFF2-40B4-BE49-F238E27FC236}">
                <a16:creationId xmlns:a16="http://schemas.microsoft.com/office/drawing/2014/main" id="{8D7A2B40-C0D3-444F-6087-D26E581C307E}"/>
              </a:ext>
            </a:extLst>
          </p:cNvPr>
          <p:cNvSpPr>
            <a:spLocks noGrp="1"/>
          </p:cNvSpPr>
          <p:nvPr>
            <p:ph type="title" hasCustomPrompt="1"/>
          </p:nvPr>
        </p:nvSpPr>
        <p:spPr>
          <a:xfrm>
            <a:off x="838200" y="365125"/>
            <a:ext cx="10515600" cy="1325563"/>
          </a:xfrm>
          <a:prstGeom prst="rect">
            <a:avLst/>
          </a:prstGeom>
        </p:spPr>
        <p:txBody>
          <a:bodyPr/>
          <a:lstStyle>
            <a:lvl1pPr>
              <a:defRPr sz="3600" b="1">
                <a:solidFill>
                  <a:schemeClr val="tx2"/>
                </a:solidFill>
              </a:defRPr>
            </a:lvl1pPr>
          </a:lstStyle>
          <a:p>
            <a:r>
              <a:rPr lang="en-GB" dirty="0"/>
              <a:t>Slide Title</a:t>
            </a:r>
            <a:endParaRPr lang="en-US" dirty="0"/>
          </a:p>
        </p:txBody>
      </p:sp>
      <p:sp>
        <p:nvSpPr>
          <p:cNvPr id="10" name="Content Placeholder 2">
            <a:extLst>
              <a:ext uri="{FF2B5EF4-FFF2-40B4-BE49-F238E27FC236}">
                <a16:creationId xmlns:a16="http://schemas.microsoft.com/office/drawing/2014/main" id="{6810D0A4-4FCD-C44C-DFFE-6B884284A89A}"/>
              </a:ext>
            </a:extLst>
          </p:cNvPr>
          <p:cNvSpPr>
            <a:spLocks noGrp="1"/>
          </p:cNvSpPr>
          <p:nvPr>
            <p:ph sz="half" idx="1" hasCustomPrompt="1"/>
          </p:nvPr>
        </p:nvSpPr>
        <p:spPr>
          <a:xfrm>
            <a:off x="838200" y="1825625"/>
            <a:ext cx="5181600" cy="4351338"/>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GB" dirty="0"/>
              <a:t>Content</a:t>
            </a:r>
          </a:p>
        </p:txBody>
      </p:sp>
      <p:sp>
        <p:nvSpPr>
          <p:cNvPr id="3" name="Slide Number Placeholder 2">
            <a:extLst>
              <a:ext uri="{FF2B5EF4-FFF2-40B4-BE49-F238E27FC236}">
                <a16:creationId xmlns:a16="http://schemas.microsoft.com/office/drawing/2014/main" id="{C8E6886B-03A4-31B2-1CD5-9EFBA2C64926}"/>
              </a:ext>
            </a:extLst>
          </p:cNvPr>
          <p:cNvSpPr>
            <a:spLocks noGrp="1"/>
          </p:cNvSpPr>
          <p:nvPr>
            <p:ph type="sldNum" sz="quarter" idx="11"/>
          </p:nvPr>
        </p:nvSpPr>
        <p:spPr>
          <a:xfrm>
            <a:off x="9067800" y="6215034"/>
            <a:ext cx="2743200" cy="365125"/>
          </a:xfrm>
          <a:prstGeom prst="rect">
            <a:avLst/>
          </a:prstGeom>
        </p:spPr>
        <p:txBody>
          <a:bodyPr/>
          <a:lstStyle>
            <a:lvl1pPr algn="r">
              <a:defRPr sz="1200">
                <a:solidFill>
                  <a:schemeClr val="tx1">
                    <a:lumMod val="75000"/>
                    <a:lumOff val="25000"/>
                  </a:schemeClr>
                </a:solidFill>
              </a:defRPr>
            </a:lvl1pPr>
          </a:lstStyle>
          <a:p>
            <a:fld id="{D26BAAAC-E2E6-5240-A1E8-423BA9521B93}" type="slidenum">
              <a:rPr lang="en-US" smtClean="0"/>
              <a:pPr/>
              <a:t>‹#›</a:t>
            </a:fld>
            <a:endParaRPr lang="en-US" dirty="0"/>
          </a:p>
        </p:txBody>
      </p:sp>
    </p:spTree>
    <p:extLst>
      <p:ext uri="{BB962C8B-B14F-4D97-AF65-F5344CB8AC3E}">
        <p14:creationId xmlns:p14="http://schemas.microsoft.com/office/powerpoint/2010/main" val="1437452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Style 2">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881422D9-91D1-E71D-80F9-CD5BDC13C2CE}"/>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5632" t="56600" r="41278" b="23967"/>
          <a:stretch/>
        </p:blipFill>
        <p:spPr>
          <a:xfrm>
            <a:off x="0" y="-1"/>
            <a:ext cx="12192000" cy="6858001"/>
          </a:xfrm>
          <a:prstGeom prst="rect">
            <a:avLst/>
          </a:prstGeom>
        </p:spPr>
      </p:pic>
      <p:sp>
        <p:nvSpPr>
          <p:cNvPr id="3" name="Title 1">
            <a:extLst>
              <a:ext uri="{FF2B5EF4-FFF2-40B4-BE49-F238E27FC236}">
                <a16:creationId xmlns:a16="http://schemas.microsoft.com/office/drawing/2014/main" id="{73EA02D0-A6DE-7E81-08B3-78552A9F4F5B}"/>
              </a:ext>
            </a:extLst>
          </p:cNvPr>
          <p:cNvSpPr>
            <a:spLocks noGrp="1"/>
          </p:cNvSpPr>
          <p:nvPr>
            <p:ph type="title" hasCustomPrompt="1"/>
          </p:nvPr>
        </p:nvSpPr>
        <p:spPr>
          <a:xfrm>
            <a:off x="838200" y="365125"/>
            <a:ext cx="10515600" cy="1325563"/>
          </a:xfrm>
          <a:prstGeom prst="rect">
            <a:avLst/>
          </a:prstGeom>
        </p:spPr>
        <p:txBody>
          <a:bodyPr/>
          <a:lstStyle>
            <a:lvl1pPr>
              <a:defRPr sz="3600" b="1">
                <a:solidFill>
                  <a:schemeClr val="tx2"/>
                </a:solidFill>
              </a:defRPr>
            </a:lvl1pPr>
          </a:lstStyle>
          <a:p>
            <a:r>
              <a:rPr lang="en-GB" dirty="0"/>
              <a:t>Slide Title</a:t>
            </a:r>
            <a:endParaRPr lang="en-US" dirty="0"/>
          </a:p>
        </p:txBody>
      </p:sp>
      <p:sp>
        <p:nvSpPr>
          <p:cNvPr id="4" name="Content Placeholder 2">
            <a:extLst>
              <a:ext uri="{FF2B5EF4-FFF2-40B4-BE49-F238E27FC236}">
                <a16:creationId xmlns:a16="http://schemas.microsoft.com/office/drawing/2014/main" id="{68B958D0-0113-1843-565F-35A8D2149E49}"/>
              </a:ext>
            </a:extLst>
          </p:cNvPr>
          <p:cNvSpPr>
            <a:spLocks noGrp="1"/>
          </p:cNvSpPr>
          <p:nvPr>
            <p:ph sz="half" idx="1" hasCustomPrompt="1"/>
          </p:nvPr>
        </p:nvSpPr>
        <p:spPr>
          <a:xfrm>
            <a:off x="838200" y="1825625"/>
            <a:ext cx="5181600" cy="4351338"/>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GB" dirty="0"/>
              <a:t>Content</a:t>
            </a:r>
          </a:p>
        </p:txBody>
      </p:sp>
      <p:sp>
        <p:nvSpPr>
          <p:cNvPr id="5" name="Content Placeholder 3">
            <a:extLst>
              <a:ext uri="{FF2B5EF4-FFF2-40B4-BE49-F238E27FC236}">
                <a16:creationId xmlns:a16="http://schemas.microsoft.com/office/drawing/2014/main" id="{69CDAA59-B375-BDC8-7795-39C02908256F}"/>
              </a:ext>
            </a:extLst>
          </p:cNvPr>
          <p:cNvSpPr>
            <a:spLocks noGrp="1"/>
          </p:cNvSpPr>
          <p:nvPr>
            <p:ph sz="half" idx="2" hasCustomPrompt="1"/>
          </p:nvPr>
        </p:nvSpPr>
        <p:spPr>
          <a:xfrm>
            <a:off x="6172200" y="1825625"/>
            <a:ext cx="5181600" cy="4351338"/>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GB" dirty="0"/>
              <a:t>Content</a:t>
            </a:r>
          </a:p>
        </p:txBody>
      </p:sp>
      <p:sp>
        <p:nvSpPr>
          <p:cNvPr id="6" name="Slide Number Placeholder 2">
            <a:extLst>
              <a:ext uri="{FF2B5EF4-FFF2-40B4-BE49-F238E27FC236}">
                <a16:creationId xmlns:a16="http://schemas.microsoft.com/office/drawing/2014/main" id="{89C608F2-2B31-2EE5-CC3B-42FE54BFCF83}"/>
              </a:ext>
            </a:extLst>
          </p:cNvPr>
          <p:cNvSpPr>
            <a:spLocks noGrp="1"/>
          </p:cNvSpPr>
          <p:nvPr>
            <p:ph type="sldNum" sz="quarter" idx="11"/>
          </p:nvPr>
        </p:nvSpPr>
        <p:spPr>
          <a:xfrm>
            <a:off x="9067800" y="6215034"/>
            <a:ext cx="2743200" cy="365125"/>
          </a:xfrm>
          <a:prstGeom prst="rect">
            <a:avLst/>
          </a:prstGeom>
        </p:spPr>
        <p:txBody>
          <a:bodyPr/>
          <a:lstStyle>
            <a:lvl1pPr algn="r">
              <a:defRPr sz="1200">
                <a:solidFill>
                  <a:schemeClr val="tx1">
                    <a:lumMod val="75000"/>
                    <a:lumOff val="25000"/>
                  </a:schemeClr>
                </a:solidFill>
              </a:defRPr>
            </a:lvl1pPr>
          </a:lstStyle>
          <a:p>
            <a:fld id="{D26BAAAC-E2E6-5240-A1E8-423BA9521B93}" type="slidenum">
              <a:rPr lang="en-US" smtClean="0"/>
              <a:pPr/>
              <a:t>‹#›</a:t>
            </a:fld>
            <a:endParaRPr lang="en-US" dirty="0"/>
          </a:p>
        </p:txBody>
      </p:sp>
    </p:spTree>
    <p:extLst>
      <p:ext uri="{BB962C8B-B14F-4D97-AF65-F5344CB8AC3E}">
        <p14:creationId xmlns:p14="http://schemas.microsoft.com/office/powerpoint/2010/main" val="2425540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4.sv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4.svg"/><Relationship Id="rId5" Type="http://schemas.openxmlformats.org/officeDocument/2006/relationships/slideLayout" Target="../slideLayouts/slideLayout11.xml"/><Relationship Id="rId10" Type="http://schemas.openxmlformats.org/officeDocument/2006/relationships/image" Target="../media/image3.png"/><Relationship Id="rId4" Type="http://schemas.openxmlformats.org/officeDocument/2006/relationships/slideLayout" Target="../slideLayouts/slideLayout10.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5556105"/>
      </p:ext>
    </p:extLst>
  </p:cSld>
  <p:clrMap bg1="lt1" tx1="dk1" bg2="lt2" tx2="dk2" accent1="accent1" accent2="accent2" accent3="accent3" accent4="accent4" accent5="accent5" accent6="accent6" hlink="hlink" folHlink="folHlink"/>
  <p:sldLayoutIdLst>
    <p:sldLayoutId id="2147483949" r:id="rId1"/>
    <p:sldLayoutId id="2147483953" r:id="rId2"/>
    <p:sldLayoutId id="2147483952" r:id="rId3"/>
    <p:sldLayoutId id="2147483954"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C8F5B9B-F8A6-D653-7381-E2AA42C36A5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03720" y="269096"/>
            <a:ext cx="2547983" cy="954245"/>
          </a:xfrm>
          <a:prstGeom prst="rect">
            <a:avLst/>
          </a:prstGeom>
        </p:spPr>
      </p:pic>
    </p:spTree>
    <p:extLst>
      <p:ext uri="{BB962C8B-B14F-4D97-AF65-F5344CB8AC3E}">
        <p14:creationId xmlns:p14="http://schemas.microsoft.com/office/powerpoint/2010/main" val="1214111561"/>
      </p:ext>
    </p:extLst>
  </p:cSld>
  <p:clrMap bg1="lt1" tx1="dk1" bg2="lt2" tx2="dk2" accent1="accent1" accent2="accent2" accent3="accent3" accent4="accent4" accent5="accent5" accent6="accent6" hlink="hlink" folHlink="folHlink"/>
  <p:sldLayoutIdLst>
    <p:sldLayoutId id="2147483966" r:id="rId1"/>
    <p:sldLayoutId id="2147483969"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3F2FC97-90EE-5CCE-A15F-31E4799B1705}"/>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303720" y="269096"/>
            <a:ext cx="2547983" cy="954245"/>
          </a:xfrm>
          <a:prstGeom prst="rect">
            <a:avLst/>
          </a:prstGeom>
        </p:spPr>
      </p:pic>
    </p:spTree>
    <p:extLst>
      <p:ext uri="{BB962C8B-B14F-4D97-AF65-F5344CB8AC3E}">
        <p14:creationId xmlns:p14="http://schemas.microsoft.com/office/powerpoint/2010/main" val="506837954"/>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92A6BC-C73D-D64E-FBC5-A286E4AFEDE6}"/>
              </a:ext>
            </a:extLst>
          </p:cNvPr>
          <p:cNvSpPr>
            <a:spLocks noGrp="1"/>
          </p:cNvSpPr>
          <p:nvPr>
            <p:ph type="body" sz="quarter" idx="10"/>
          </p:nvPr>
        </p:nvSpPr>
        <p:spPr>
          <a:xfrm>
            <a:off x="2619375" y="839568"/>
            <a:ext cx="6743700" cy="2070686"/>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12700">
            <a:solidFill>
              <a:schemeClr val="accent1"/>
            </a:solidFill>
          </a:ln>
          <a:effectLst>
            <a:outerShdw blurRad="50800" dist="38100" algn="l" rotWithShape="0">
              <a:prstClr val="black">
                <a:alpha val="40000"/>
              </a:prstClr>
            </a:outerShdw>
            <a:softEdge rad="12700"/>
          </a:effectLst>
        </p:spPr>
        <p:txBody>
          <a:bodyPr/>
          <a:lstStyle/>
          <a:p>
            <a:r>
              <a:rPr lang="en-GB" dirty="0">
                <a:solidFill>
                  <a:srgbClr val="0072C5"/>
                </a:solidFill>
              </a:rPr>
              <a:t>Professional Curiosity in Practice</a:t>
            </a:r>
          </a:p>
        </p:txBody>
      </p:sp>
      <p:pic>
        <p:nvPicPr>
          <p:cNvPr id="2050" name="Picture 2" descr="Walt Whitman Quote: “Be curious, not judgmental.” (12 wallpapers ...">
            <a:extLst>
              <a:ext uri="{FF2B5EF4-FFF2-40B4-BE49-F238E27FC236}">
                <a16:creationId xmlns:a16="http://schemas.microsoft.com/office/drawing/2014/main" id="{132D7270-840E-4396-454D-EAF6FF0C36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0" y="3429000"/>
            <a:ext cx="4695825"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138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5B362-F5C6-768B-3165-2807779FA2EF}"/>
              </a:ext>
            </a:extLst>
          </p:cNvPr>
          <p:cNvSpPr>
            <a:spLocks noGrp="1"/>
          </p:cNvSpPr>
          <p:nvPr>
            <p:ph type="title"/>
          </p:nvPr>
        </p:nvSpPr>
        <p:spPr/>
        <p:txBody>
          <a:bodyPr/>
          <a:lstStyle/>
          <a:p>
            <a:r>
              <a:rPr lang="en-GB"/>
              <a:t>How Managers can support</a:t>
            </a:r>
            <a:endParaRPr lang="en-GB" dirty="0"/>
          </a:p>
        </p:txBody>
      </p:sp>
      <p:graphicFrame>
        <p:nvGraphicFramePr>
          <p:cNvPr id="13" name="Content Placeholder 2">
            <a:extLst>
              <a:ext uri="{FF2B5EF4-FFF2-40B4-BE49-F238E27FC236}">
                <a16:creationId xmlns:a16="http://schemas.microsoft.com/office/drawing/2014/main" id="{4E992D25-3EFC-B5E9-AE96-AF854A2657E7}"/>
              </a:ext>
            </a:extLst>
          </p:cNvPr>
          <p:cNvGraphicFramePr>
            <a:graphicFrameLocks noGrp="1"/>
          </p:cNvGraphicFramePr>
          <p:nvPr>
            <p:ph sz="half" idx="1"/>
          </p:nvPr>
        </p:nvGraphicFramePr>
        <p:xfrm>
          <a:off x="476250" y="962025"/>
          <a:ext cx="10877548" cy="5530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8777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2300E8DE-D940-ED34-88A1-83F050600B9B}"/>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solidFill>
                  <a:schemeClr val="tx1"/>
                </a:solidFill>
              </a:rPr>
              <a:t>What is Professional Curiosity? </a:t>
            </a:r>
          </a:p>
        </p:txBody>
      </p:sp>
      <p:sp>
        <p:nvSpPr>
          <p:cNvPr id="103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36AB5AF1-97F2-115A-6939-27CA3836A512}"/>
              </a:ext>
            </a:extLst>
          </p:cNvPr>
          <p:cNvSpPr>
            <a:spLocks noGrp="1"/>
          </p:cNvSpPr>
          <p:nvPr>
            <p:ph type="body" sz="half" idx="2"/>
          </p:nvPr>
        </p:nvSpPr>
        <p:spPr>
          <a:xfrm>
            <a:off x="572493" y="2071316"/>
            <a:ext cx="6713552" cy="4119172"/>
          </a:xfrm>
        </p:spPr>
        <p:txBody>
          <a:bodyPr vert="horz" lIns="91440" tIns="45720" rIns="91440" bIns="45720" rtlCol="0" anchor="t">
            <a:normAutofit/>
          </a:bodyPr>
          <a:lstStyle/>
          <a:p>
            <a:pPr indent="-228600">
              <a:buFont typeface="Arial" panose="020B0604020202020204" pitchFamily="34" charset="0"/>
              <a:buChar char="•"/>
            </a:pPr>
            <a:r>
              <a:rPr lang="en-US" sz="1500">
                <a:solidFill>
                  <a:schemeClr val="tx1"/>
                </a:solidFill>
              </a:rPr>
              <a:t>A process of bringing together information from various sources and agencies to build a more accurate picture of a situation with a family or individual and carers.</a:t>
            </a:r>
          </a:p>
          <a:p>
            <a:pPr indent="-228600">
              <a:buFont typeface="Arial" panose="020B0604020202020204" pitchFamily="34" charset="0"/>
              <a:buChar char="•"/>
            </a:pPr>
            <a:endParaRPr lang="en-US" sz="1500">
              <a:solidFill>
                <a:schemeClr val="tx1"/>
              </a:solidFill>
            </a:endParaRPr>
          </a:p>
          <a:p>
            <a:pPr indent="-228600">
              <a:buFont typeface="Arial" panose="020B0604020202020204" pitchFamily="34" charset="0"/>
              <a:buChar char="•"/>
            </a:pPr>
            <a:r>
              <a:rPr lang="en-US" sz="1500">
                <a:solidFill>
                  <a:schemeClr val="tx1"/>
                </a:solidFill>
              </a:rPr>
              <a:t>It involves: </a:t>
            </a:r>
          </a:p>
          <a:p>
            <a:pPr marL="285750" indent="-228600">
              <a:buFont typeface="Arial" panose="020B0604020202020204" pitchFamily="34" charset="0"/>
              <a:buChar char="•"/>
            </a:pPr>
            <a:r>
              <a:rPr lang="en-US" sz="1500">
                <a:solidFill>
                  <a:schemeClr val="tx1"/>
                </a:solidFill>
              </a:rPr>
              <a:t>Respectful nosiness </a:t>
            </a:r>
          </a:p>
          <a:p>
            <a:pPr marL="285750" indent="-228600">
              <a:buFont typeface="Arial" panose="020B0604020202020204" pitchFamily="34" charset="0"/>
              <a:buChar char="•"/>
            </a:pPr>
            <a:r>
              <a:rPr lang="en-US" sz="1500">
                <a:solidFill>
                  <a:schemeClr val="tx1"/>
                </a:solidFill>
              </a:rPr>
              <a:t>Testing hypothesis and not making assumptions</a:t>
            </a:r>
          </a:p>
          <a:p>
            <a:pPr marL="285750" indent="-228600">
              <a:buFont typeface="Arial" panose="020B0604020202020204" pitchFamily="34" charset="0"/>
              <a:buChar char="•"/>
            </a:pPr>
            <a:r>
              <a:rPr lang="en-US" sz="1500">
                <a:solidFill>
                  <a:schemeClr val="tx1"/>
                </a:solidFill>
              </a:rPr>
              <a:t>Triangulating information from different agencies, from the person, their carers and family and friends. </a:t>
            </a:r>
          </a:p>
          <a:p>
            <a:pPr marL="285750" indent="-228600">
              <a:buFont typeface="Arial" panose="020B0604020202020204" pitchFamily="34" charset="0"/>
              <a:buChar char="•"/>
            </a:pPr>
            <a:r>
              <a:rPr lang="en-US" sz="1500">
                <a:solidFill>
                  <a:schemeClr val="tx1"/>
                </a:solidFill>
              </a:rPr>
              <a:t>Learning about the person’s history</a:t>
            </a:r>
          </a:p>
          <a:p>
            <a:pPr marL="285750" indent="-228600">
              <a:buFont typeface="Arial" panose="020B0604020202020204" pitchFamily="34" charset="0"/>
              <a:buChar char="•"/>
            </a:pPr>
            <a:r>
              <a:rPr lang="en-US" sz="1500">
                <a:solidFill>
                  <a:schemeClr val="tx1"/>
                </a:solidFill>
              </a:rPr>
              <a:t>Being aware of our own personal biases, our feelings and anything impeding us. </a:t>
            </a:r>
          </a:p>
          <a:p>
            <a:pPr marL="285750" indent="-228600">
              <a:buFont typeface="Arial" panose="020B0604020202020204" pitchFamily="34" charset="0"/>
              <a:buChar char="•"/>
            </a:pPr>
            <a:r>
              <a:rPr lang="en-US" sz="1500">
                <a:solidFill>
                  <a:schemeClr val="tx1"/>
                </a:solidFill>
              </a:rPr>
              <a:t>Not accepting information at face value, obtaining more information from different sources. </a:t>
            </a:r>
          </a:p>
        </p:txBody>
      </p:sp>
      <p:pic>
        <p:nvPicPr>
          <p:cNvPr id="1026" name="Picture 2" descr="Poirot - Season 1 - Watch for free Poirot - Season 1 Free without ADs">
            <a:extLst>
              <a:ext uri="{FF2B5EF4-FFF2-40B4-BE49-F238E27FC236}">
                <a16:creationId xmlns:a16="http://schemas.microsoft.com/office/drawing/2014/main" id="{9F207F9A-91FB-6E56-512A-07513FF12BC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9442" r="26443" b="2"/>
          <a:stretch/>
        </p:blipFill>
        <p:spPr bwMode="auto">
          <a:xfrm>
            <a:off x="7902548" y="2093976"/>
            <a:ext cx="3714174" cy="3860673"/>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EB29D19D-C116-6D8B-6750-873505BA2980}"/>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spcAft>
                <a:spcPts val="600"/>
              </a:spcAft>
              <a:defRPr/>
            </a:pPr>
            <a:fld id="{D26BAAAC-E2E6-5240-A1E8-423BA9521B93}" type="slidenum">
              <a:rPr lang="en-US" smtClean="0">
                <a:solidFill>
                  <a:prstClr val="black">
                    <a:tint val="75000"/>
                  </a:prstClr>
                </a:solidFill>
                <a:latin typeface="Calibri" panose="020F0502020204030204"/>
              </a:rPr>
              <a:pPr>
                <a:spcAft>
                  <a:spcPts val="600"/>
                </a:spcAft>
                <a:defRPr/>
              </a:pPr>
              <a:t>2</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358493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9AB672-0ADF-27FD-D196-4021BC1FCDFE}"/>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solidFill>
                  <a:schemeClr val="tx1"/>
                </a:solidFill>
              </a:rPr>
              <a:t>Barriers to curiosity</a:t>
            </a:r>
          </a:p>
        </p:txBody>
      </p:sp>
      <p:sp>
        <p:nvSpPr>
          <p:cNvPr id="308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8" name="Content Placeholder 3077">
            <a:extLst>
              <a:ext uri="{FF2B5EF4-FFF2-40B4-BE49-F238E27FC236}">
                <a16:creationId xmlns:a16="http://schemas.microsoft.com/office/drawing/2014/main" id="{45B245C2-6F0E-D86C-C557-384220405A7B}"/>
              </a:ext>
            </a:extLst>
          </p:cNvPr>
          <p:cNvSpPr>
            <a:spLocks noGrp="1"/>
          </p:cNvSpPr>
          <p:nvPr>
            <p:ph sz="half" idx="1"/>
          </p:nvPr>
        </p:nvSpPr>
        <p:spPr>
          <a:xfrm>
            <a:off x="572493" y="2071315"/>
            <a:ext cx="6530935" cy="4548145"/>
          </a:xfrm>
        </p:spPr>
        <p:txBody>
          <a:bodyPr vert="horz" lIns="91440" tIns="45720" rIns="91440" bIns="45720" rtlCol="0" anchor="t">
            <a:normAutofit lnSpcReduction="10000"/>
          </a:bodyPr>
          <a:lstStyle/>
          <a:p>
            <a:r>
              <a:rPr lang="en-US" sz="2000" dirty="0">
                <a:solidFill>
                  <a:schemeClr val="tx1"/>
                </a:solidFill>
              </a:rPr>
              <a:t>“</a:t>
            </a:r>
            <a:r>
              <a:rPr lang="en-US" sz="2000" dirty="0" err="1">
                <a:solidFill>
                  <a:schemeClr val="tx1"/>
                </a:solidFill>
              </a:rPr>
              <a:t>Normalisation</a:t>
            </a:r>
            <a:r>
              <a:rPr lang="en-US" sz="2000" dirty="0">
                <a:solidFill>
                  <a:schemeClr val="tx1"/>
                </a:solidFill>
              </a:rPr>
              <a:t>” </a:t>
            </a:r>
            <a:br>
              <a:rPr lang="en-US" sz="2000" dirty="0">
                <a:solidFill>
                  <a:schemeClr val="tx1"/>
                </a:solidFill>
              </a:rPr>
            </a:br>
            <a:r>
              <a:rPr lang="en-US" sz="2000" dirty="0">
                <a:solidFill>
                  <a:schemeClr val="tx1"/>
                </a:solidFill>
              </a:rPr>
              <a:t>Whereby we come to see </a:t>
            </a:r>
            <a:r>
              <a:rPr lang="en-US" sz="2000" dirty="0" err="1">
                <a:solidFill>
                  <a:schemeClr val="tx1"/>
                </a:solidFill>
              </a:rPr>
              <a:t>behaviours</a:t>
            </a:r>
            <a:r>
              <a:rPr lang="en-US" sz="2000" dirty="0">
                <a:solidFill>
                  <a:schemeClr val="tx1"/>
                </a:solidFill>
              </a:rPr>
              <a:t> and circumstances as “normal” and take them for granted, we stop questioning and therefore can overlook risk. </a:t>
            </a:r>
          </a:p>
          <a:p>
            <a:r>
              <a:rPr lang="en-US" sz="2000" dirty="0">
                <a:solidFill>
                  <a:schemeClr val="tx1"/>
                </a:solidFill>
              </a:rPr>
              <a:t>Confirmation bias </a:t>
            </a:r>
          </a:p>
          <a:p>
            <a:pPr lvl="1"/>
            <a:r>
              <a:rPr lang="en-US" sz="2000" dirty="0">
                <a:solidFill>
                  <a:schemeClr val="tx1"/>
                </a:solidFill>
              </a:rPr>
              <a:t> We look for evidence that validate our preconceived ideas and overlook, filter out, or discount other information that might refute our theories.</a:t>
            </a:r>
          </a:p>
          <a:p>
            <a:r>
              <a:rPr lang="en-US" sz="2000" dirty="0">
                <a:solidFill>
                  <a:schemeClr val="tx1"/>
                </a:solidFill>
              </a:rPr>
              <a:t>The perception of the service user</a:t>
            </a:r>
          </a:p>
          <a:p>
            <a:pPr lvl="1"/>
            <a:r>
              <a:rPr lang="en-US" sz="2000" dirty="0">
                <a:solidFill>
                  <a:schemeClr val="tx1"/>
                </a:solidFill>
              </a:rPr>
              <a:t>The person tells us they cope well, and we don’t want to question that. This may overlook risks, such as the person is coping because there are informal carers we aren’t aware of. Or they are only coping to a superficial extent. </a:t>
            </a:r>
          </a:p>
          <a:p>
            <a:endParaRPr lang="en-US" sz="2200" dirty="0">
              <a:solidFill>
                <a:schemeClr val="tx1"/>
              </a:solidFill>
            </a:endParaRPr>
          </a:p>
          <a:p>
            <a:endParaRPr lang="en-US" sz="2200" dirty="0">
              <a:solidFill>
                <a:schemeClr val="tx1"/>
              </a:solidFill>
            </a:endParaRPr>
          </a:p>
          <a:p>
            <a:endParaRPr lang="en-US" sz="2200" dirty="0">
              <a:solidFill>
                <a:schemeClr val="tx1"/>
              </a:solidFill>
            </a:endParaRPr>
          </a:p>
        </p:txBody>
      </p:sp>
      <p:pic>
        <p:nvPicPr>
          <p:cNvPr id="3074" name="Picture 2" descr="dream within a dream - Limited Edition 1 of 20 Photography by Kasia ...">
            <a:extLst>
              <a:ext uri="{FF2B5EF4-FFF2-40B4-BE49-F238E27FC236}">
                <a16:creationId xmlns:a16="http://schemas.microsoft.com/office/drawing/2014/main" id="{D64F55FA-DD38-92BF-E38C-A4946D8394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795" r="-3" b="-3"/>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809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B5635-DF9F-A1FB-5D40-5E34D8011410}"/>
              </a:ext>
            </a:extLst>
          </p:cNvPr>
          <p:cNvSpPr>
            <a:spLocks noGrp="1"/>
          </p:cNvSpPr>
          <p:nvPr>
            <p:ph type="title"/>
          </p:nvPr>
        </p:nvSpPr>
        <p:spPr>
          <a:xfrm>
            <a:off x="721895" y="365125"/>
            <a:ext cx="10631905" cy="1020914"/>
          </a:xfrm>
        </p:spPr>
        <p:txBody>
          <a:bodyPr/>
          <a:lstStyle/>
          <a:p>
            <a:r>
              <a:rPr lang="en-GB" dirty="0"/>
              <a:t>Barriers cont. </a:t>
            </a:r>
          </a:p>
        </p:txBody>
      </p:sp>
      <p:graphicFrame>
        <p:nvGraphicFramePr>
          <p:cNvPr id="9" name="Content Placeholder 2">
            <a:extLst>
              <a:ext uri="{FF2B5EF4-FFF2-40B4-BE49-F238E27FC236}">
                <a16:creationId xmlns:a16="http://schemas.microsoft.com/office/drawing/2014/main" id="{CAAB3124-B9B0-1A03-6345-D79F2702C701}"/>
              </a:ext>
            </a:extLst>
          </p:cNvPr>
          <p:cNvGraphicFramePr>
            <a:graphicFrameLocks noGrp="1"/>
          </p:cNvGraphicFramePr>
          <p:nvPr>
            <p:ph sz="half" idx="1"/>
            <p:extLst>
              <p:ext uri="{D42A27DB-BD31-4B8C-83A1-F6EECF244321}">
                <p14:modId xmlns:p14="http://schemas.microsoft.com/office/powerpoint/2010/main" val="1705843160"/>
              </p:ext>
            </p:extLst>
          </p:nvPr>
        </p:nvGraphicFramePr>
        <p:xfrm>
          <a:off x="838199" y="1386038"/>
          <a:ext cx="10515599" cy="47909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4013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E7E0A-26BF-40A3-75F8-D6E8080CC1A9}"/>
              </a:ext>
            </a:extLst>
          </p:cNvPr>
          <p:cNvSpPr>
            <a:spLocks noGrp="1"/>
          </p:cNvSpPr>
          <p:nvPr>
            <p:ph type="title"/>
          </p:nvPr>
        </p:nvSpPr>
        <p:spPr>
          <a:xfrm>
            <a:off x="433137" y="482267"/>
            <a:ext cx="8527181" cy="1009649"/>
          </a:xfrm>
        </p:spPr>
        <p:txBody>
          <a:bodyPr/>
          <a:lstStyle/>
          <a:p>
            <a:r>
              <a:rPr lang="en-GB" dirty="0"/>
              <a:t>Barriers cont.</a:t>
            </a:r>
          </a:p>
        </p:txBody>
      </p:sp>
      <p:graphicFrame>
        <p:nvGraphicFramePr>
          <p:cNvPr id="5" name="Content Placeholder 2">
            <a:extLst>
              <a:ext uri="{FF2B5EF4-FFF2-40B4-BE49-F238E27FC236}">
                <a16:creationId xmlns:a16="http://schemas.microsoft.com/office/drawing/2014/main" id="{AB761594-C4A1-FB60-E077-C0B23A80C1CC}"/>
              </a:ext>
            </a:extLst>
          </p:cNvPr>
          <p:cNvGraphicFramePr>
            <a:graphicFrameLocks noGrp="1"/>
          </p:cNvGraphicFramePr>
          <p:nvPr>
            <p:ph sz="half" idx="1"/>
            <p:extLst>
              <p:ext uri="{D42A27DB-BD31-4B8C-83A1-F6EECF244321}">
                <p14:modId xmlns:p14="http://schemas.microsoft.com/office/powerpoint/2010/main" val="1387316374"/>
              </p:ext>
            </p:extLst>
          </p:nvPr>
        </p:nvGraphicFramePr>
        <p:xfrm>
          <a:off x="433137" y="1491916"/>
          <a:ext cx="10920661" cy="46850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5609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4F5557-1139-1380-53D4-90678CBB4095}"/>
              </a:ext>
            </a:extLst>
          </p:cNvPr>
          <p:cNvSpPr>
            <a:spLocks noGrp="1"/>
          </p:cNvSpPr>
          <p:nvPr>
            <p:ph type="title"/>
          </p:nvPr>
        </p:nvSpPr>
        <p:spPr>
          <a:xfrm>
            <a:off x="539817" y="471639"/>
            <a:ext cx="10798743" cy="1068404"/>
          </a:xfrm>
        </p:spPr>
        <p:txBody>
          <a:bodyPr vert="horz" lIns="91440" tIns="45720" rIns="91440" bIns="45720" rtlCol="0" anchor="ctr">
            <a:normAutofit/>
          </a:bodyPr>
          <a:lstStyle/>
          <a:p>
            <a:r>
              <a:rPr lang="en-US" kern="1200" dirty="0">
                <a:solidFill>
                  <a:schemeClr val="tx1"/>
                </a:solidFill>
                <a:latin typeface="+mj-lt"/>
                <a:ea typeface="+mj-ea"/>
                <a:cs typeface="+mj-cs"/>
              </a:rPr>
              <a:t>Barriers cont</a:t>
            </a:r>
            <a:r>
              <a:rPr lang="en-US" sz="5200" kern="1200" dirty="0">
                <a:solidFill>
                  <a:schemeClr val="tx1"/>
                </a:solidFill>
                <a:latin typeface="+mj-lt"/>
                <a:ea typeface="+mj-ea"/>
                <a:cs typeface="+mj-cs"/>
              </a:rPr>
              <a:t>. </a:t>
            </a:r>
          </a:p>
        </p:txBody>
      </p:sp>
      <p:graphicFrame>
        <p:nvGraphicFramePr>
          <p:cNvPr id="5" name="Content Placeholder 2">
            <a:extLst>
              <a:ext uri="{FF2B5EF4-FFF2-40B4-BE49-F238E27FC236}">
                <a16:creationId xmlns:a16="http://schemas.microsoft.com/office/drawing/2014/main" id="{964A5039-4877-6EB9-5BF7-59373F9671E9}"/>
              </a:ext>
            </a:extLst>
          </p:cNvPr>
          <p:cNvGraphicFramePr>
            <a:graphicFrameLocks noGrp="1"/>
          </p:cNvGraphicFramePr>
          <p:nvPr>
            <p:ph sz="half" idx="1"/>
            <p:extLst>
              <p:ext uri="{D42A27DB-BD31-4B8C-83A1-F6EECF244321}">
                <p14:modId xmlns:p14="http://schemas.microsoft.com/office/powerpoint/2010/main" val="3433624414"/>
              </p:ext>
            </p:extLst>
          </p:nvPr>
        </p:nvGraphicFramePr>
        <p:xfrm>
          <a:off x="539817" y="1472665"/>
          <a:ext cx="10635114" cy="45705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3377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5" name="Rectangle 16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 Actively seeking opportunities to spend time with a client outside of a professional setting;…"/>
          <p:cNvSpPr txBox="1"/>
          <p:nvPr/>
        </p:nvSpPr>
        <p:spPr>
          <a:xfrm>
            <a:off x="447675" y="1875663"/>
            <a:ext cx="11420475" cy="4964049"/>
          </a:xfrm>
          <a:prstGeom prst="rect">
            <a:avLst/>
          </a:prstGeom>
          <a:extLst>
            <a:ext uri="{C572A759-6A51-4108-AA02-DFA0A04FC94B}">
              <ma14:wrappingTextBoxFlag xmlns="" xmlns:ma14="http://schemas.microsoft.com/office/mac/drawingml/2011/main" val="1"/>
            </a:ext>
          </a:extLst>
        </p:spPr>
        <p:txBody>
          <a:bodyPr vert="horz" lIns="91440" tIns="45720" rIns="91440" bIns="45720" rtlCol="0">
            <a:normAutofit/>
          </a:bodyPr>
          <a:lstStyle/>
          <a:p>
            <a:pPr marL="228600" indent="-228600">
              <a:lnSpc>
                <a:spcPct val="90000"/>
              </a:lnSpc>
              <a:spcAft>
                <a:spcPts val="600"/>
              </a:spcAft>
              <a:buFont typeface="Arial" panose="020B0604020202020204" pitchFamily="34" charset="0"/>
              <a:buChar char="•"/>
              <a:tabLst>
                <a:tab pos="139700" algn="l"/>
                <a:tab pos="457200" algn="l"/>
              </a:tabLst>
              <a:defRPr sz="1200">
                <a:latin typeface="+mj-lt"/>
                <a:ea typeface="+mj-ea"/>
                <a:cs typeface="+mj-cs"/>
                <a:sym typeface="Arial"/>
              </a:defRPr>
            </a:pPr>
            <a:r>
              <a:rPr lang="en-US" sz="2000" b="1" dirty="0"/>
              <a:t>Maintaining Boundaries: Thoughts/</a:t>
            </a:r>
            <a:r>
              <a:rPr lang="en-US" sz="2000" b="1" dirty="0" err="1"/>
              <a:t>behaviours</a:t>
            </a:r>
            <a:r>
              <a:rPr lang="en-US" sz="2000" b="1" dirty="0"/>
              <a:t> to be concerned about </a:t>
            </a:r>
            <a:br>
              <a:rPr lang="en-US" sz="2000" dirty="0"/>
            </a:br>
            <a:endParaRPr lang="en-US" sz="2000" dirty="0"/>
          </a:p>
          <a:p>
            <a:pPr marL="457200" indent="-228600">
              <a:lnSpc>
                <a:spcPct val="90000"/>
              </a:lnSpc>
              <a:spcAft>
                <a:spcPts val="600"/>
              </a:spcAft>
              <a:buFont typeface="Arial" panose="020B0604020202020204" pitchFamily="34" charset="0"/>
              <a:buChar char="•"/>
              <a:tabLst>
                <a:tab pos="139700" algn="l"/>
                <a:tab pos="457200" algn="l"/>
              </a:tabLst>
              <a:defRPr sz="1200">
                <a:latin typeface="+mj-lt"/>
                <a:ea typeface="+mj-ea"/>
                <a:cs typeface="+mj-cs"/>
                <a:sym typeface="Arial"/>
              </a:defRPr>
            </a:pPr>
            <a:r>
              <a:rPr lang="en-US" sz="2000" dirty="0"/>
              <a:t>Anticipating, with uncommon excitement, a service user’s visit or appointment. </a:t>
            </a:r>
          </a:p>
          <a:p>
            <a:pPr marL="457200" indent="-228600">
              <a:lnSpc>
                <a:spcPct val="90000"/>
              </a:lnSpc>
              <a:spcAft>
                <a:spcPts val="600"/>
              </a:spcAft>
              <a:buFont typeface="Arial" panose="020B0604020202020204" pitchFamily="34" charset="0"/>
              <a:buChar char="•"/>
              <a:tabLst>
                <a:tab pos="139700" algn="l"/>
                <a:tab pos="457200" algn="l"/>
              </a:tabLst>
              <a:defRPr sz="1200">
                <a:latin typeface="+mj-lt"/>
                <a:ea typeface="+mj-ea"/>
                <a:cs typeface="+mj-cs"/>
                <a:sym typeface="Arial"/>
              </a:defRPr>
            </a:pPr>
            <a:r>
              <a:rPr lang="en-US" sz="2000" dirty="0"/>
              <a:t>Viewing the person as in a position to advance your own position and </a:t>
            </a:r>
            <a:r>
              <a:rPr lang="en-US" sz="2000" dirty="0" err="1"/>
              <a:t>fantasising</a:t>
            </a:r>
            <a:r>
              <a:rPr lang="en-US" sz="2000" dirty="0"/>
              <a:t> as to how that would play out</a:t>
            </a:r>
          </a:p>
          <a:p>
            <a:pPr marL="457200" indent="-228600">
              <a:lnSpc>
                <a:spcPct val="90000"/>
              </a:lnSpc>
              <a:spcAft>
                <a:spcPts val="600"/>
              </a:spcAft>
              <a:buFont typeface="Arial" panose="020B0604020202020204" pitchFamily="34" charset="0"/>
              <a:buChar char="•"/>
              <a:tabLst>
                <a:tab pos="139700" algn="l"/>
                <a:tab pos="457200" algn="l"/>
              </a:tabLst>
              <a:defRPr sz="1200">
                <a:latin typeface="+mj-lt"/>
                <a:ea typeface="+mj-ea"/>
                <a:cs typeface="+mj-cs"/>
                <a:sym typeface="Arial"/>
              </a:defRPr>
            </a:pPr>
            <a:r>
              <a:rPr lang="en-US" sz="2000" dirty="0"/>
              <a:t>Wishing that they were in some other type of relationship with you (e.g., your best friend or business partner)</a:t>
            </a:r>
          </a:p>
          <a:p>
            <a:pPr marL="457200" indent="-228600">
              <a:lnSpc>
                <a:spcPct val="90000"/>
              </a:lnSpc>
              <a:spcAft>
                <a:spcPts val="600"/>
              </a:spcAft>
              <a:buFont typeface="Arial" panose="020B0604020202020204" pitchFamily="34" charset="0"/>
              <a:buChar char="•"/>
              <a:tabLst>
                <a:tab pos="139700" algn="l"/>
                <a:tab pos="457200" algn="l"/>
              </a:tabLst>
              <a:defRPr sz="1200">
                <a:latin typeface="+mj-lt"/>
                <a:ea typeface="+mj-ea"/>
                <a:cs typeface="+mj-cs"/>
                <a:sym typeface="Arial"/>
              </a:defRPr>
            </a:pPr>
            <a:r>
              <a:rPr lang="en-US" sz="2000" dirty="0"/>
              <a:t>Disclosing detail about your own life and expecting interest or nurturing in return</a:t>
            </a:r>
          </a:p>
          <a:p>
            <a:pPr marL="457200" indent="-228600">
              <a:lnSpc>
                <a:spcPct val="90000"/>
              </a:lnSpc>
              <a:spcAft>
                <a:spcPts val="600"/>
              </a:spcAft>
              <a:buFont typeface="Arial" panose="020B0604020202020204" pitchFamily="34" charset="0"/>
              <a:buChar char="•"/>
              <a:tabLst>
                <a:tab pos="139700" algn="l"/>
                <a:tab pos="457200" algn="l"/>
              </a:tabLst>
              <a:defRPr sz="1200">
                <a:latin typeface="+mj-lt"/>
                <a:ea typeface="+mj-ea"/>
                <a:cs typeface="+mj-cs"/>
                <a:sym typeface="Arial"/>
              </a:defRPr>
            </a:pPr>
            <a:r>
              <a:rPr lang="en-US" sz="2000" dirty="0"/>
              <a:t>Trying to influence their political views or other beliefs</a:t>
            </a:r>
          </a:p>
          <a:p>
            <a:pPr marL="457200" indent="-228600">
              <a:lnSpc>
                <a:spcPct val="90000"/>
              </a:lnSpc>
              <a:spcAft>
                <a:spcPts val="600"/>
              </a:spcAft>
              <a:buFont typeface="Arial" panose="020B0604020202020204" pitchFamily="34" charset="0"/>
              <a:buChar char="•"/>
              <a:tabLst>
                <a:tab pos="139700" algn="l"/>
                <a:tab pos="457200" algn="l"/>
              </a:tabLst>
              <a:defRPr sz="1200">
                <a:latin typeface="+mj-lt"/>
                <a:ea typeface="+mj-ea"/>
                <a:cs typeface="+mj-cs"/>
                <a:sym typeface="Arial"/>
              </a:defRPr>
            </a:pPr>
            <a:r>
              <a:rPr lang="en-US" sz="2000" dirty="0">
                <a:sym typeface="Arial"/>
              </a:rPr>
              <a:t>Relying on the person’s presence or praise to boost how you feel about yourself</a:t>
            </a:r>
          </a:p>
          <a:p>
            <a:pPr marL="457200" indent="-228600">
              <a:lnSpc>
                <a:spcPct val="90000"/>
              </a:lnSpc>
              <a:spcAft>
                <a:spcPts val="600"/>
              </a:spcAft>
              <a:buFont typeface="Arial" panose="020B0604020202020204" pitchFamily="34" charset="0"/>
              <a:buChar char="•"/>
              <a:tabLst>
                <a:tab pos="139700" algn="l"/>
                <a:tab pos="457200" algn="l"/>
              </a:tabLst>
              <a:defRPr sz="1200">
                <a:latin typeface="+mj-lt"/>
                <a:ea typeface="+mj-ea"/>
                <a:cs typeface="+mj-cs"/>
                <a:sym typeface="Arial"/>
              </a:defRPr>
            </a:pPr>
            <a:r>
              <a:rPr lang="en-US" sz="2000" dirty="0">
                <a:sym typeface="Arial"/>
              </a:rPr>
              <a:t>Feeling entitled to </a:t>
            </a:r>
            <a:r>
              <a:rPr lang="en-US" sz="2000" i="1" dirty="0">
                <a:sym typeface="Arial"/>
              </a:rPr>
              <a:t>all</a:t>
            </a:r>
            <a:r>
              <a:rPr lang="en-US" sz="2000" dirty="0">
                <a:sym typeface="Arial"/>
              </a:rPr>
              <a:t> of the credit when their situation improves</a:t>
            </a:r>
          </a:p>
          <a:p>
            <a:pPr marL="457200" indent="-228600">
              <a:lnSpc>
                <a:spcPct val="90000"/>
              </a:lnSpc>
              <a:spcAft>
                <a:spcPts val="600"/>
              </a:spcAft>
              <a:buFont typeface="Arial" panose="020B0604020202020204" pitchFamily="34" charset="0"/>
              <a:buChar char="•"/>
              <a:tabLst>
                <a:tab pos="139700" algn="l"/>
                <a:tab pos="457200" algn="l"/>
              </a:tabLst>
              <a:defRPr sz="1200">
                <a:latin typeface="+mj-lt"/>
                <a:ea typeface="+mj-ea"/>
                <a:cs typeface="+mj-cs"/>
                <a:sym typeface="Arial"/>
              </a:defRPr>
            </a:pPr>
            <a:r>
              <a:rPr lang="en-US" sz="2000" dirty="0">
                <a:sym typeface="Arial"/>
              </a:rPr>
              <a:t>Viewing them as among the central people in your life</a:t>
            </a:r>
          </a:p>
          <a:p>
            <a:pPr marL="457200" indent="-228600">
              <a:lnSpc>
                <a:spcPct val="90000"/>
              </a:lnSpc>
              <a:spcAft>
                <a:spcPts val="600"/>
              </a:spcAft>
              <a:buFont typeface="Arial" panose="020B0604020202020204" pitchFamily="34" charset="0"/>
              <a:buChar char="•"/>
              <a:tabLst>
                <a:tab pos="139700" algn="l"/>
                <a:tab pos="457200" algn="l"/>
              </a:tabLst>
              <a:defRPr sz="1200">
                <a:latin typeface="+mj-lt"/>
                <a:ea typeface="+mj-ea"/>
                <a:cs typeface="+mj-cs"/>
                <a:sym typeface="Arial"/>
              </a:defRPr>
            </a:pPr>
            <a:r>
              <a:rPr lang="en-US" sz="2000" dirty="0">
                <a:sym typeface="Arial"/>
              </a:rPr>
              <a:t>Greatly resisting finishing involvement with the service user when it would be appropriate</a:t>
            </a:r>
          </a:p>
          <a:p>
            <a:pPr marL="457200" indent="-228600">
              <a:lnSpc>
                <a:spcPct val="90000"/>
              </a:lnSpc>
              <a:spcAft>
                <a:spcPts val="600"/>
              </a:spcAft>
              <a:buFont typeface="Arial" panose="020B0604020202020204" pitchFamily="34" charset="0"/>
              <a:buChar char="•"/>
              <a:tabLst>
                <a:tab pos="139700" algn="l"/>
                <a:tab pos="457200" algn="l"/>
              </a:tabLst>
              <a:defRPr sz="1200">
                <a:latin typeface="+mj-lt"/>
                <a:ea typeface="+mj-ea"/>
                <a:cs typeface="+mj-cs"/>
                <a:sym typeface="Arial"/>
              </a:defRPr>
            </a:pPr>
            <a:r>
              <a:rPr lang="en-US" sz="2000" dirty="0">
                <a:sym typeface="Arial"/>
              </a:rPr>
              <a:t>Believing that you are the only person who can help a particular person or family.</a:t>
            </a:r>
            <a:endParaRPr lang="en-US" sz="2000" dirty="0"/>
          </a:p>
          <a:p>
            <a:pPr marL="457200" indent="-228600">
              <a:lnSpc>
                <a:spcPct val="90000"/>
              </a:lnSpc>
              <a:spcAft>
                <a:spcPts val="600"/>
              </a:spcAft>
              <a:buFont typeface="Arial" panose="020B0604020202020204" pitchFamily="34" charset="0"/>
              <a:buChar char="•"/>
              <a:tabLst>
                <a:tab pos="139700" algn="l"/>
                <a:tab pos="457200" algn="l"/>
              </a:tabLst>
              <a:defRPr sz="1200">
                <a:latin typeface="+mj-lt"/>
                <a:ea typeface="+mj-ea"/>
                <a:cs typeface="+mj-cs"/>
                <a:sym typeface="Arial"/>
              </a:defRPr>
            </a:pPr>
            <a:endParaRPr lang="en-US" sz="1700" dirty="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404AA88-16CE-2AC5-FCCA-874475174F70}"/>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000" kern="1200" dirty="0">
                <a:solidFill>
                  <a:schemeClr val="tx1"/>
                </a:solidFill>
                <a:latin typeface="+mj-lt"/>
                <a:ea typeface="+mj-ea"/>
                <a:cs typeface="+mj-cs"/>
              </a:rPr>
              <a:t>Skills toolkit</a:t>
            </a:r>
          </a:p>
        </p:txBody>
      </p:sp>
      <p:sp>
        <p:nvSpPr>
          <p:cNvPr id="4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F826F854-A0FF-BA56-DF1A-FF19F608BD48}"/>
              </a:ext>
            </a:extLst>
          </p:cNvPr>
          <p:cNvSpPr>
            <a:spLocks/>
          </p:cNvSpPr>
          <p:nvPr/>
        </p:nvSpPr>
        <p:spPr>
          <a:xfrm>
            <a:off x="285751" y="1836801"/>
            <a:ext cx="11068050" cy="477354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altLang="en-US" dirty="0"/>
              <a:t>Use your Motivational Interviewing Skills</a:t>
            </a:r>
          </a:p>
          <a:p>
            <a:pPr indent="-228600">
              <a:lnSpc>
                <a:spcPct val="90000"/>
              </a:lnSpc>
              <a:spcAft>
                <a:spcPts val="600"/>
              </a:spcAft>
              <a:buFont typeface="Arial" panose="020B0604020202020204" pitchFamily="34" charset="0"/>
              <a:buChar char="•"/>
            </a:pPr>
            <a:r>
              <a:rPr lang="en-US" altLang="en-US" b="1" dirty="0"/>
              <a:t>OARS</a:t>
            </a:r>
          </a:p>
          <a:p>
            <a:pPr marL="800100" lvl="1" indent="-228600">
              <a:lnSpc>
                <a:spcPct val="90000"/>
              </a:lnSpc>
              <a:spcAft>
                <a:spcPts val="600"/>
              </a:spcAft>
              <a:buFont typeface="Arial" panose="020B0604020202020204" pitchFamily="34" charset="0"/>
              <a:buChar char="•"/>
            </a:pPr>
            <a:r>
              <a:rPr lang="en-US" altLang="en-US" dirty="0"/>
              <a:t>Open Questions</a:t>
            </a:r>
          </a:p>
          <a:p>
            <a:pPr marL="800100" lvl="1" indent="-228600">
              <a:lnSpc>
                <a:spcPct val="90000"/>
              </a:lnSpc>
              <a:spcAft>
                <a:spcPts val="600"/>
              </a:spcAft>
              <a:buFont typeface="Arial" panose="020B0604020202020204" pitchFamily="34" charset="0"/>
              <a:buChar char="•"/>
            </a:pPr>
            <a:r>
              <a:rPr lang="en-US" altLang="en-US" dirty="0"/>
              <a:t>Affirmations </a:t>
            </a:r>
          </a:p>
          <a:p>
            <a:pPr marL="800100" lvl="1" indent="-228600">
              <a:lnSpc>
                <a:spcPct val="90000"/>
              </a:lnSpc>
              <a:spcAft>
                <a:spcPts val="600"/>
              </a:spcAft>
              <a:buFont typeface="Arial" panose="020B0604020202020204" pitchFamily="34" charset="0"/>
              <a:buChar char="•"/>
            </a:pPr>
            <a:r>
              <a:rPr lang="en-US" altLang="en-US" dirty="0"/>
              <a:t>Reflections</a:t>
            </a:r>
          </a:p>
          <a:p>
            <a:pPr marL="800100" lvl="1" indent="-228600">
              <a:lnSpc>
                <a:spcPct val="90000"/>
              </a:lnSpc>
              <a:spcAft>
                <a:spcPts val="600"/>
              </a:spcAft>
              <a:buFont typeface="Arial" panose="020B0604020202020204" pitchFamily="34" charset="0"/>
              <a:buChar char="•"/>
            </a:pPr>
            <a:r>
              <a:rPr lang="en-US" altLang="en-US" dirty="0" err="1"/>
              <a:t>Summarise</a:t>
            </a:r>
            <a:r>
              <a:rPr lang="en-US" altLang="en-US" dirty="0"/>
              <a:t>. </a:t>
            </a:r>
          </a:p>
          <a:p>
            <a:pPr indent="-228600">
              <a:lnSpc>
                <a:spcPct val="90000"/>
              </a:lnSpc>
              <a:spcAft>
                <a:spcPts val="600"/>
              </a:spcAft>
              <a:buFont typeface="Arial" panose="020B0604020202020204" pitchFamily="34" charset="0"/>
              <a:buChar char="•"/>
            </a:pPr>
            <a:r>
              <a:rPr lang="en-US" altLang="en-US" dirty="0"/>
              <a:t>Don’t react (to emotional outbursts, blaming etc.) </a:t>
            </a:r>
          </a:p>
          <a:p>
            <a:pPr indent="-228600">
              <a:lnSpc>
                <a:spcPct val="90000"/>
              </a:lnSpc>
              <a:spcAft>
                <a:spcPts val="600"/>
              </a:spcAft>
              <a:buFont typeface="Arial" panose="020B0604020202020204" pitchFamily="34" charset="0"/>
              <a:buChar char="•"/>
            </a:pPr>
            <a:r>
              <a:rPr lang="en-US" altLang="en-US" dirty="0" err="1"/>
              <a:t>Recognise</a:t>
            </a:r>
            <a:r>
              <a:rPr lang="en-US" altLang="en-US" dirty="0"/>
              <a:t> and validate feelings, respond rather than react. </a:t>
            </a:r>
          </a:p>
          <a:p>
            <a:pPr indent="-228600">
              <a:lnSpc>
                <a:spcPct val="90000"/>
              </a:lnSpc>
              <a:spcAft>
                <a:spcPts val="600"/>
              </a:spcAft>
              <a:buFont typeface="Arial" panose="020B0604020202020204" pitchFamily="34" charset="0"/>
              <a:buChar char="•"/>
            </a:pPr>
            <a:r>
              <a:rPr lang="en-US" altLang="en-US" dirty="0"/>
              <a:t>Manage time</a:t>
            </a:r>
          </a:p>
          <a:p>
            <a:pPr marL="365760" lvl="1" indent="-228600">
              <a:lnSpc>
                <a:spcPct val="90000"/>
              </a:lnSpc>
              <a:spcAft>
                <a:spcPts val="600"/>
              </a:spcAft>
              <a:buFont typeface="Arial" panose="020B0604020202020204" pitchFamily="34" charset="0"/>
              <a:buChar char="•"/>
            </a:pPr>
            <a:r>
              <a:rPr lang="en-US" altLang="en-US" dirty="0"/>
              <a:t> “We have 30 minutes today. Let’s see what we can achieve in that time.”</a:t>
            </a:r>
          </a:p>
          <a:p>
            <a:pPr indent="-228600">
              <a:lnSpc>
                <a:spcPct val="90000"/>
              </a:lnSpc>
              <a:spcAft>
                <a:spcPts val="600"/>
              </a:spcAft>
              <a:buFont typeface="Arial" panose="020B0604020202020204" pitchFamily="34" charset="0"/>
              <a:buChar char="•"/>
            </a:pPr>
            <a:r>
              <a:rPr lang="en-US" altLang="en-US" dirty="0"/>
              <a:t>Use reflections to deflect from drama (changing tense, adding a hopeful comment) </a:t>
            </a:r>
          </a:p>
          <a:p>
            <a:pPr marL="365760" lvl="1" indent="-228600">
              <a:lnSpc>
                <a:spcPct val="90000"/>
              </a:lnSpc>
              <a:spcAft>
                <a:spcPts val="600"/>
              </a:spcAft>
              <a:buFont typeface="Arial" panose="020B0604020202020204" pitchFamily="34" charset="0"/>
              <a:buChar char="•"/>
            </a:pPr>
            <a:r>
              <a:rPr lang="en-US" altLang="en-US" dirty="0"/>
              <a:t>- “Everything’s gone wrong in my life.” “So it feels like lots of things are going wrong.”</a:t>
            </a:r>
          </a:p>
          <a:p>
            <a:pPr indent="-228600">
              <a:lnSpc>
                <a:spcPct val="90000"/>
              </a:lnSpc>
              <a:spcAft>
                <a:spcPts val="600"/>
              </a:spcAft>
              <a:buFont typeface="Arial" panose="020B0604020202020204" pitchFamily="34" charset="0"/>
              <a:buChar char="•"/>
            </a:pPr>
            <a:r>
              <a:rPr lang="en-US" altLang="en-US" dirty="0"/>
              <a:t>Using structuring skills as well as listening skills</a:t>
            </a:r>
          </a:p>
          <a:p>
            <a:pPr indent="-228600">
              <a:lnSpc>
                <a:spcPct val="90000"/>
              </a:lnSpc>
              <a:spcAft>
                <a:spcPts val="600"/>
              </a:spcAft>
              <a:buFont typeface="Arial" panose="020B0604020202020204" pitchFamily="34" charset="0"/>
              <a:buChar char="•"/>
            </a:pPr>
            <a:endParaRPr lang="en-US" altLang="en-US" sz="1700" b="1" dirty="0"/>
          </a:p>
          <a:p>
            <a:pPr indent="-228600">
              <a:lnSpc>
                <a:spcPct val="90000"/>
              </a:lnSpc>
              <a:spcAft>
                <a:spcPts val="600"/>
              </a:spcAft>
              <a:buFont typeface="Arial" panose="020B0604020202020204" pitchFamily="34" charset="0"/>
              <a:buChar char="•"/>
            </a:pPr>
            <a:endParaRPr lang="en-US" altLang="en-US" sz="1700" b="1" dirty="0"/>
          </a:p>
          <a:p>
            <a:pPr indent="-228600">
              <a:lnSpc>
                <a:spcPct val="90000"/>
              </a:lnSpc>
              <a:spcAft>
                <a:spcPts val="600"/>
              </a:spcAft>
              <a:buFont typeface="Arial" panose="020B0604020202020204" pitchFamily="34" charset="0"/>
              <a:buChar char="•"/>
            </a:pPr>
            <a:endParaRPr lang="en-US" sz="1700" dirty="0"/>
          </a:p>
        </p:txBody>
      </p:sp>
    </p:spTree>
    <p:extLst>
      <p:ext uri="{BB962C8B-B14F-4D97-AF65-F5344CB8AC3E}">
        <p14:creationId xmlns:p14="http://schemas.microsoft.com/office/powerpoint/2010/main" val="2023615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A64BE6B2-DDFD-EC33-0E94-E0A3EF1953E4}"/>
              </a:ext>
            </a:extLst>
          </p:cNvPr>
          <p:cNvSpPr>
            <a:spLocks noGrp="1"/>
          </p:cNvSpPr>
          <p:nvPr>
            <p:ph type="title"/>
          </p:nvPr>
        </p:nvSpPr>
        <p:spPr>
          <a:xfrm>
            <a:off x="499872" y="365125"/>
            <a:ext cx="10853928" cy="1078525"/>
          </a:xfrm>
        </p:spPr>
        <p:txBody>
          <a:bodyPr vert="horz" lIns="91440" tIns="45720" rIns="91440" bIns="45720" rtlCol="0" anchor="ctr">
            <a:normAutofit/>
          </a:bodyPr>
          <a:lstStyle/>
          <a:p>
            <a:r>
              <a:rPr lang="en-US" sz="3200" kern="1200" dirty="0">
                <a:solidFill>
                  <a:schemeClr val="tx1"/>
                </a:solidFill>
                <a:latin typeface="+mj-lt"/>
                <a:ea typeface="+mj-ea"/>
                <a:cs typeface="+mj-cs"/>
              </a:rPr>
              <a:t>Skills continued</a:t>
            </a:r>
            <a:endParaRPr lang="en-US" sz="5400" kern="1200" dirty="0">
              <a:solidFill>
                <a:schemeClr val="tx1"/>
              </a:solidFill>
              <a:latin typeface="+mj-lt"/>
              <a:ea typeface="+mj-ea"/>
              <a:cs typeface="+mj-cs"/>
            </a:endParaRPr>
          </a:p>
        </p:txBody>
      </p:sp>
      <p:sp>
        <p:nvSpPr>
          <p:cNvPr id="2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06E9A63-F1FB-8850-EA59-16F742C43FA2}"/>
              </a:ext>
            </a:extLst>
          </p:cNvPr>
          <p:cNvSpPr>
            <a:spLocks noGrp="1"/>
          </p:cNvSpPr>
          <p:nvPr>
            <p:ph sz="half" idx="1"/>
          </p:nvPr>
        </p:nvSpPr>
        <p:spPr>
          <a:xfrm>
            <a:off x="499872" y="1808775"/>
            <a:ext cx="10853928" cy="4372569"/>
          </a:xfrm>
        </p:spPr>
        <p:txBody>
          <a:bodyPr vert="horz" lIns="91440" tIns="45720" rIns="91440" bIns="45720" rtlCol="0">
            <a:normAutofit fontScale="92500" lnSpcReduction="20000"/>
          </a:bodyPr>
          <a:lstStyle/>
          <a:p>
            <a:pPr>
              <a:spcAft>
                <a:spcPts val="600"/>
              </a:spcAft>
            </a:pPr>
            <a:r>
              <a:rPr lang="en-US" altLang="en-US" sz="1900" dirty="0">
                <a:solidFill>
                  <a:schemeClr val="tx1"/>
                </a:solidFill>
              </a:rPr>
              <a:t>People need to know we can hear whatever their trauma is, even if we feel shocked / upset inside, or we feel judgmental</a:t>
            </a:r>
          </a:p>
          <a:p>
            <a:pPr>
              <a:spcAft>
                <a:spcPts val="600"/>
              </a:spcAft>
            </a:pPr>
            <a:r>
              <a:rPr lang="en-US" altLang="en-US" sz="1900" dirty="0">
                <a:solidFill>
                  <a:schemeClr val="tx1"/>
                </a:solidFill>
              </a:rPr>
              <a:t>Projective identification- we become a container for their anxiety (we may experience this without even being conscious of it)</a:t>
            </a:r>
          </a:p>
          <a:p>
            <a:pPr marL="365760" lvl="1">
              <a:spcAft>
                <a:spcPts val="600"/>
              </a:spcAft>
            </a:pPr>
            <a:r>
              <a:rPr lang="en-US" altLang="en-US" sz="1900" dirty="0">
                <a:solidFill>
                  <a:schemeClr val="tx1"/>
                </a:solidFill>
              </a:rPr>
              <a:t>Speak to yourself about how you are feeling: where is this coming from?  You or the person?</a:t>
            </a:r>
          </a:p>
          <a:p>
            <a:pPr marL="365760" lvl="1">
              <a:spcAft>
                <a:spcPts val="600"/>
              </a:spcAft>
            </a:pPr>
            <a:r>
              <a:rPr lang="en-US" altLang="en-US" sz="1900" dirty="0">
                <a:solidFill>
                  <a:schemeClr val="tx1"/>
                </a:solidFill>
              </a:rPr>
              <a:t>This can happen in high risk or review panels, and is always worth thinking about, if you notice heightened anxieties in the room </a:t>
            </a:r>
          </a:p>
          <a:p>
            <a:pPr marL="0">
              <a:spcAft>
                <a:spcPts val="600"/>
              </a:spcAft>
            </a:pPr>
            <a:r>
              <a:rPr lang="en-US" altLang="en-US" sz="1900" dirty="0">
                <a:solidFill>
                  <a:schemeClr val="tx1"/>
                </a:solidFill>
              </a:rPr>
              <a:t>Be alert, is there something going on that makes you uneasy – think the unthinkable</a:t>
            </a:r>
          </a:p>
          <a:p>
            <a:pPr marL="457200" lvl="1">
              <a:spcAft>
                <a:spcPts val="600"/>
              </a:spcAft>
            </a:pPr>
            <a:r>
              <a:rPr lang="en-US" altLang="en-US" sz="1900" dirty="0">
                <a:solidFill>
                  <a:schemeClr val="tx1"/>
                </a:solidFill>
              </a:rPr>
              <a:t>Look out for people who might be blocking access to practitioners</a:t>
            </a:r>
          </a:p>
          <a:p>
            <a:pPr marL="457200" lvl="1">
              <a:spcAft>
                <a:spcPts val="600"/>
              </a:spcAft>
            </a:pPr>
            <a:r>
              <a:rPr lang="en-US" altLang="en-US" sz="1900" dirty="0">
                <a:solidFill>
                  <a:schemeClr val="tx1"/>
                </a:solidFill>
              </a:rPr>
              <a:t>Listen to those speaking on behalf of someone</a:t>
            </a:r>
          </a:p>
          <a:p>
            <a:pPr marL="0">
              <a:spcAft>
                <a:spcPts val="600"/>
              </a:spcAft>
            </a:pPr>
            <a:r>
              <a:rPr lang="en-US" altLang="en-US" sz="1900" dirty="0">
                <a:solidFill>
                  <a:schemeClr val="tx1"/>
                </a:solidFill>
              </a:rPr>
              <a:t>Don’t take things at face value</a:t>
            </a:r>
          </a:p>
          <a:p>
            <a:pPr marL="0">
              <a:spcAft>
                <a:spcPts val="600"/>
              </a:spcAft>
            </a:pPr>
            <a:r>
              <a:rPr lang="en-US" altLang="en-US" sz="1900" dirty="0">
                <a:solidFill>
                  <a:schemeClr val="tx1"/>
                </a:solidFill>
              </a:rPr>
              <a:t>Ask yourself why a person might not tell you the truth – always try and see them separately</a:t>
            </a:r>
          </a:p>
          <a:p>
            <a:pPr marL="0">
              <a:spcAft>
                <a:spcPts val="600"/>
              </a:spcAft>
            </a:pPr>
            <a:r>
              <a:rPr lang="en-US" altLang="en-US" sz="1900" dirty="0">
                <a:solidFill>
                  <a:schemeClr val="tx1"/>
                </a:solidFill>
              </a:rPr>
              <a:t>Notice how family members speak to each other, or to carers</a:t>
            </a:r>
          </a:p>
          <a:p>
            <a:pPr marL="0">
              <a:spcAft>
                <a:spcPts val="600"/>
              </a:spcAft>
            </a:pPr>
            <a:endParaRPr lang="en-US" altLang="en-US" sz="1400" dirty="0">
              <a:solidFill>
                <a:schemeClr val="tx1"/>
              </a:solidFill>
            </a:endParaRPr>
          </a:p>
        </p:txBody>
      </p:sp>
    </p:spTree>
    <p:extLst>
      <p:ext uri="{BB962C8B-B14F-4D97-AF65-F5344CB8AC3E}">
        <p14:creationId xmlns:p14="http://schemas.microsoft.com/office/powerpoint/2010/main" val="240119907"/>
      </p:ext>
    </p:extLst>
  </p:cSld>
  <p:clrMapOvr>
    <a:masterClrMapping/>
  </p:clrMapOvr>
</p:sld>
</file>

<file path=ppt/theme/theme1.xml><?xml version="1.0" encoding="utf-8"?>
<a:theme xmlns:a="http://schemas.openxmlformats.org/drawingml/2006/main" name="Presentation Title Slides">
  <a:themeElements>
    <a:clrScheme name="ICB Test">
      <a:dk1>
        <a:srgbClr val="231F20"/>
      </a:dk1>
      <a:lt1>
        <a:srgbClr val="FFFFFF"/>
      </a:lt1>
      <a:dk2>
        <a:srgbClr val="003087"/>
      </a:dk2>
      <a:lt2>
        <a:srgbClr val="FAE100"/>
      </a:lt2>
      <a:accent1>
        <a:srgbClr val="005EB8"/>
      </a:accent1>
      <a:accent2>
        <a:srgbClr val="003087"/>
      </a:accent2>
      <a:accent3>
        <a:srgbClr val="006747"/>
      </a:accent3>
      <a:accent4>
        <a:srgbClr val="AE2473"/>
      </a:accent4>
      <a:accent5>
        <a:srgbClr val="ED8B00"/>
      </a:accent5>
      <a:accent6>
        <a:srgbClr val="00A399"/>
      </a:accent6>
      <a:hlink>
        <a:srgbClr val="00A399"/>
      </a:hlink>
      <a:folHlink>
        <a:srgbClr val="AE247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tion Slide">
  <a:themeElements>
    <a:clrScheme name="ICB Presentation Colours">
      <a:dk1>
        <a:srgbClr val="231F20"/>
      </a:dk1>
      <a:lt1>
        <a:srgbClr val="FFFFFF"/>
      </a:lt1>
      <a:dk2>
        <a:srgbClr val="003087"/>
      </a:dk2>
      <a:lt2>
        <a:srgbClr val="FFB81C"/>
      </a:lt2>
      <a:accent1>
        <a:srgbClr val="005EB8"/>
      </a:accent1>
      <a:accent2>
        <a:srgbClr val="003087"/>
      </a:accent2>
      <a:accent3>
        <a:srgbClr val="006747"/>
      </a:accent3>
      <a:accent4>
        <a:srgbClr val="AE2473"/>
      </a:accent4>
      <a:accent5>
        <a:srgbClr val="ED8B00"/>
      </a:accent5>
      <a:accent6>
        <a:srgbClr val="00A399"/>
      </a:accent6>
      <a:hlink>
        <a:srgbClr val="00A399"/>
      </a:hlink>
      <a:folHlink>
        <a:srgbClr val="AE247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Content Slide White">
  <a:themeElements>
    <a:clrScheme name="ICB Presentation Colours">
      <a:dk1>
        <a:srgbClr val="231F20"/>
      </a:dk1>
      <a:lt1>
        <a:srgbClr val="FFFFFF"/>
      </a:lt1>
      <a:dk2>
        <a:srgbClr val="003087"/>
      </a:dk2>
      <a:lt2>
        <a:srgbClr val="FFB81C"/>
      </a:lt2>
      <a:accent1>
        <a:srgbClr val="005EB8"/>
      </a:accent1>
      <a:accent2>
        <a:srgbClr val="003087"/>
      </a:accent2>
      <a:accent3>
        <a:srgbClr val="006747"/>
      </a:accent3>
      <a:accent4>
        <a:srgbClr val="AE2473"/>
      </a:accent4>
      <a:accent5>
        <a:srgbClr val="ED8B00"/>
      </a:accent5>
      <a:accent6>
        <a:srgbClr val="00A399"/>
      </a:accent6>
      <a:hlink>
        <a:srgbClr val="00A399"/>
      </a:hlink>
      <a:folHlink>
        <a:srgbClr val="AE247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32220</TotalTime>
  <Words>1107</Words>
  <Application>Microsoft Office PowerPoint</Application>
  <PresentationFormat>Widescreen</PresentationFormat>
  <Paragraphs>88</Paragraphs>
  <Slides>10</Slides>
  <Notes>0</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10</vt:i4>
      </vt:variant>
    </vt:vector>
  </HeadingPairs>
  <TitlesOfParts>
    <vt:vector size="15" baseType="lpstr">
      <vt:lpstr>Arial</vt:lpstr>
      <vt:lpstr>Calibri</vt:lpstr>
      <vt:lpstr>Presentation Title Slides</vt:lpstr>
      <vt:lpstr>Section Slide</vt:lpstr>
      <vt:lpstr>Content Slide White</vt:lpstr>
      <vt:lpstr>PowerPoint Presentation</vt:lpstr>
      <vt:lpstr>What is Professional Curiosity? </vt:lpstr>
      <vt:lpstr>Barriers to curiosity</vt:lpstr>
      <vt:lpstr>Barriers cont. </vt:lpstr>
      <vt:lpstr>Barriers cont.</vt:lpstr>
      <vt:lpstr>Barriers cont. </vt:lpstr>
      <vt:lpstr>PowerPoint Presentation</vt:lpstr>
      <vt:lpstr>Skills toolkit</vt:lpstr>
      <vt:lpstr>Skills continued</vt:lpstr>
      <vt:lpstr>How Managers can support</vt:lpstr>
    </vt:vector>
  </TitlesOfParts>
  <Manager/>
  <Company>HP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Oculus</dc:creator>
  <cp:keywords/>
  <dc:description/>
  <cp:lastModifiedBy>Heather Wilson</cp:lastModifiedBy>
  <cp:revision>1177</cp:revision>
  <cp:lastPrinted>2022-05-17T15:34:27Z</cp:lastPrinted>
  <dcterms:created xsi:type="dcterms:W3CDTF">2016-02-24T15:09:03Z</dcterms:created>
  <dcterms:modified xsi:type="dcterms:W3CDTF">2024-09-17T09:44:17Z</dcterms:modified>
  <cp:category/>
</cp:coreProperties>
</file>