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8" r:id="rId4"/>
  </p:sldMasterIdLst>
  <p:notesMasterIdLst>
    <p:notesMasterId r:id="rId12"/>
  </p:notesMasterIdLst>
  <p:sldIdLst>
    <p:sldId id="975" r:id="rId5"/>
    <p:sldId id="930" r:id="rId6"/>
    <p:sldId id="973" r:id="rId7"/>
    <p:sldId id="974" r:id="rId8"/>
    <p:sldId id="961" r:id="rId9"/>
    <p:sldId id="962" r:id="rId10"/>
    <p:sldId id="959"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vangelou, Rosie" initials="ER [2]" lastIdx="83" clrIdx="0">
    <p:extLst>
      <p:ext uri="{19B8F6BF-5375-455C-9EA6-DF929625EA0E}">
        <p15:presenceInfo xmlns:p15="http://schemas.microsoft.com/office/powerpoint/2012/main" userId="S::Rosie.Evangelou@barnet.gov.uk::e6f4ba29-0877-4e33-b589-49cf76b60fb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0F1F4"/>
    <a:srgbClr val="13988D"/>
    <a:srgbClr val="52ACAA"/>
    <a:srgbClr val="FF9933"/>
    <a:srgbClr val="0C0C0C"/>
    <a:srgbClr val="DAF0F3"/>
    <a:srgbClr val="BEE1E8"/>
    <a:srgbClr val="FF6699"/>
    <a:srgbClr val="FF99CC"/>
    <a:srgbClr val="FADFC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8CAE94E-E3BE-9DBD-B81E-B3B57EE151CE}" v="10" dt="2024-11-04T19:18:11.13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0845" autoAdjust="0"/>
    <p:restoredTop sz="71989" autoAdjust="0"/>
  </p:normalViewPr>
  <p:slideViewPr>
    <p:cSldViewPr snapToGrid="0">
      <p:cViewPr varScale="1">
        <p:scale>
          <a:sx n="67" d="100"/>
          <a:sy n="67" d="100"/>
        </p:scale>
        <p:origin x="222"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commentAuthors" Target="commentAuthors.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speth Smith" userId="S::elspeth.smith@enfield.gov.uk::d72540c3-167a-4cd8-aaba-d407b1ce2ab6" providerId="AD" clId="Web-{88CAE94E-E3BE-9DBD-B81E-B3B57EE151CE}"/>
    <pc:docChg chg="modSld">
      <pc:chgData name="Elspeth Smith" userId="S::elspeth.smith@enfield.gov.uk::d72540c3-167a-4cd8-aaba-d407b1ce2ab6" providerId="AD" clId="Web-{88CAE94E-E3BE-9DBD-B81E-B3B57EE151CE}" dt="2024-11-04T19:18:08.974" v="8" actId="20577"/>
      <pc:docMkLst>
        <pc:docMk/>
      </pc:docMkLst>
      <pc:sldChg chg="modSp">
        <pc:chgData name="Elspeth Smith" userId="S::elspeth.smith@enfield.gov.uk::d72540c3-167a-4cd8-aaba-d407b1ce2ab6" providerId="AD" clId="Web-{88CAE94E-E3BE-9DBD-B81E-B3B57EE151CE}" dt="2024-11-04T19:18:08.974" v="8" actId="20577"/>
        <pc:sldMkLst>
          <pc:docMk/>
          <pc:sldMk cId="219445454" sldId="975"/>
        </pc:sldMkLst>
        <pc:spChg chg="mod">
          <ac:chgData name="Elspeth Smith" userId="S::elspeth.smith@enfield.gov.uk::d72540c3-167a-4cd8-aaba-d407b1ce2ab6" providerId="AD" clId="Web-{88CAE94E-E3BE-9DBD-B81E-B3B57EE151CE}" dt="2024-11-04T19:18:08.974" v="8" actId="20577"/>
          <ac:spMkLst>
            <pc:docMk/>
            <pc:sldMk cId="219445454" sldId="975"/>
            <ac:spMk id="2" creationId="{B0E0C5C2-EB28-C8A3-525A-24DE9F666E65}"/>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5EBF2B0-1D5D-4824-B710-75093257C736}"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GB"/>
        </a:p>
      </dgm:t>
    </dgm:pt>
    <dgm:pt modelId="{7F04E567-9BC6-4D1D-A51F-FB65E5AAFEAB}">
      <dgm:prSet custT="1"/>
      <dgm:spPr>
        <a:solidFill>
          <a:srgbClr val="52ACAA"/>
        </a:solidFill>
      </dgm:spPr>
      <dgm:t>
        <a:bodyPr/>
        <a:lstStyle/>
        <a:p>
          <a:r>
            <a:rPr lang="en-GB" sz="2800" b="1" dirty="0"/>
            <a:t>CIFA 1:1 </a:t>
          </a:r>
        </a:p>
        <a:p>
          <a:r>
            <a:rPr lang="en-GB" sz="2400" dirty="0"/>
            <a:t>A 16-20 session 1:1 culturally informed programme for medium-high risk men, with family sessions. All exercises have been translated in 20 languages. Victim feedback from external evaluators highlights how CIFA sparked conversation around her role and agency in the marriage, away from cultural and familial expectations, and the legacy of patriarchal traditions back home. </a:t>
          </a:r>
        </a:p>
      </dgm:t>
    </dgm:pt>
    <dgm:pt modelId="{A16B327D-EFF5-448B-8A61-E1D7DBB05993}" type="parTrans" cxnId="{8CEFF86E-276B-4E4B-8AF9-DE037A5E4339}">
      <dgm:prSet/>
      <dgm:spPr/>
      <dgm:t>
        <a:bodyPr/>
        <a:lstStyle/>
        <a:p>
          <a:endParaRPr lang="en-GB"/>
        </a:p>
      </dgm:t>
    </dgm:pt>
    <dgm:pt modelId="{6F23F255-76FA-44F3-B144-6B09986972D7}" type="sibTrans" cxnId="{8CEFF86E-276B-4E4B-8AF9-DE037A5E4339}">
      <dgm:prSet/>
      <dgm:spPr/>
      <dgm:t>
        <a:bodyPr/>
        <a:lstStyle/>
        <a:p>
          <a:endParaRPr lang="en-GB"/>
        </a:p>
      </dgm:t>
    </dgm:pt>
    <dgm:pt modelId="{F2DCC93B-397A-48C0-8F7C-050EF2C9D118}" type="pres">
      <dgm:prSet presAssocID="{65EBF2B0-1D5D-4824-B710-75093257C736}" presName="diagram" presStyleCnt="0">
        <dgm:presLayoutVars>
          <dgm:dir/>
          <dgm:resizeHandles val="exact"/>
        </dgm:presLayoutVars>
      </dgm:prSet>
      <dgm:spPr/>
    </dgm:pt>
    <dgm:pt modelId="{2A1F77E5-F698-4EDF-A54D-2D670F51A63D}" type="pres">
      <dgm:prSet presAssocID="{7F04E567-9BC6-4D1D-A51F-FB65E5AAFEAB}" presName="node" presStyleLbl="node1" presStyleIdx="0" presStyleCnt="1" custScaleX="1326744" custScaleY="456715" custLinFactY="-36543" custLinFactNeighborX="-8355" custLinFactNeighborY="-100000">
        <dgm:presLayoutVars>
          <dgm:bulletEnabled val="1"/>
        </dgm:presLayoutVars>
      </dgm:prSet>
      <dgm:spPr/>
    </dgm:pt>
  </dgm:ptLst>
  <dgm:cxnLst>
    <dgm:cxn modelId="{8CEFF86E-276B-4E4B-8AF9-DE037A5E4339}" srcId="{65EBF2B0-1D5D-4824-B710-75093257C736}" destId="{7F04E567-9BC6-4D1D-A51F-FB65E5AAFEAB}" srcOrd="0" destOrd="0" parTransId="{A16B327D-EFF5-448B-8A61-E1D7DBB05993}" sibTransId="{6F23F255-76FA-44F3-B144-6B09986972D7}"/>
    <dgm:cxn modelId="{25C68071-178A-4321-99CE-C76406242705}" type="presOf" srcId="{7F04E567-9BC6-4D1D-A51F-FB65E5AAFEAB}" destId="{2A1F77E5-F698-4EDF-A54D-2D670F51A63D}" srcOrd="0" destOrd="0" presId="urn:microsoft.com/office/officeart/2005/8/layout/default"/>
    <dgm:cxn modelId="{C8FEF37C-E04B-47F9-9511-36AC13818852}" type="presOf" srcId="{65EBF2B0-1D5D-4824-B710-75093257C736}" destId="{F2DCC93B-397A-48C0-8F7C-050EF2C9D118}" srcOrd="0" destOrd="0" presId="urn:microsoft.com/office/officeart/2005/8/layout/default"/>
    <dgm:cxn modelId="{E91889C5-7EDC-4792-A822-56380A5DDF6C}" type="presParOf" srcId="{F2DCC93B-397A-48C0-8F7C-050EF2C9D118}" destId="{2A1F77E5-F698-4EDF-A54D-2D670F51A63D}" srcOrd="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5EBF2B0-1D5D-4824-B710-75093257C736}"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GB"/>
        </a:p>
      </dgm:t>
    </dgm:pt>
    <dgm:pt modelId="{7F04E567-9BC6-4D1D-A51F-FB65E5AAFEAB}">
      <dgm:prSet custT="1"/>
      <dgm:spPr>
        <a:solidFill>
          <a:srgbClr val="52ACAA"/>
        </a:solidFill>
      </dgm:spPr>
      <dgm:t>
        <a:bodyPr/>
        <a:lstStyle/>
        <a:p>
          <a:pPr algn="ctr"/>
          <a:r>
            <a:rPr lang="en-GB" sz="2800" b="1" dirty="0"/>
            <a:t>FADA (Female Awareness Domestic Abuse) </a:t>
          </a:r>
        </a:p>
        <a:p>
          <a:pPr algn="just"/>
          <a:r>
            <a:rPr lang="en-GB" sz="2400" dirty="0"/>
            <a:t>14 sessions, designed for women identified as perpetrating DA. FADA focuses on culture, identity, shame, and covers violent resistance, situational couple violence, emotional management, trauma and attachment issues. RISE uses trauma-informed techniques, recognising that many women engaging with the programme have been/are also victims of DA.</a:t>
          </a:r>
        </a:p>
      </dgm:t>
    </dgm:pt>
    <dgm:pt modelId="{A16B327D-EFF5-448B-8A61-E1D7DBB05993}" type="parTrans" cxnId="{8CEFF86E-276B-4E4B-8AF9-DE037A5E4339}">
      <dgm:prSet/>
      <dgm:spPr/>
      <dgm:t>
        <a:bodyPr/>
        <a:lstStyle/>
        <a:p>
          <a:endParaRPr lang="en-GB"/>
        </a:p>
      </dgm:t>
    </dgm:pt>
    <dgm:pt modelId="{6F23F255-76FA-44F3-B144-6B09986972D7}" type="sibTrans" cxnId="{8CEFF86E-276B-4E4B-8AF9-DE037A5E4339}">
      <dgm:prSet/>
      <dgm:spPr/>
      <dgm:t>
        <a:bodyPr/>
        <a:lstStyle/>
        <a:p>
          <a:endParaRPr lang="en-GB"/>
        </a:p>
      </dgm:t>
    </dgm:pt>
    <dgm:pt modelId="{F2DCC93B-397A-48C0-8F7C-050EF2C9D118}" type="pres">
      <dgm:prSet presAssocID="{65EBF2B0-1D5D-4824-B710-75093257C736}" presName="diagram" presStyleCnt="0">
        <dgm:presLayoutVars>
          <dgm:dir/>
          <dgm:resizeHandles val="exact"/>
        </dgm:presLayoutVars>
      </dgm:prSet>
      <dgm:spPr/>
    </dgm:pt>
    <dgm:pt modelId="{2A1F77E5-F698-4EDF-A54D-2D670F51A63D}" type="pres">
      <dgm:prSet presAssocID="{7F04E567-9BC6-4D1D-A51F-FB65E5AAFEAB}" presName="node" presStyleLbl="node1" presStyleIdx="0" presStyleCnt="1" custScaleX="99439" custScaleY="40771" custLinFactNeighborX="333" custLinFactNeighborY="24">
        <dgm:presLayoutVars>
          <dgm:bulletEnabled val="1"/>
        </dgm:presLayoutVars>
      </dgm:prSet>
      <dgm:spPr/>
    </dgm:pt>
  </dgm:ptLst>
  <dgm:cxnLst>
    <dgm:cxn modelId="{8CEFF86E-276B-4E4B-8AF9-DE037A5E4339}" srcId="{65EBF2B0-1D5D-4824-B710-75093257C736}" destId="{7F04E567-9BC6-4D1D-A51F-FB65E5AAFEAB}" srcOrd="0" destOrd="0" parTransId="{A16B327D-EFF5-448B-8A61-E1D7DBB05993}" sibTransId="{6F23F255-76FA-44F3-B144-6B09986972D7}"/>
    <dgm:cxn modelId="{25C68071-178A-4321-99CE-C76406242705}" type="presOf" srcId="{7F04E567-9BC6-4D1D-A51F-FB65E5AAFEAB}" destId="{2A1F77E5-F698-4EDF-A54D-2D670F51A63D}" srcOrd="0" destOrd="0" presId="urn:microsoft.com/office/officeart/2005/8/layout/default"/>
    <dgm:cxn modelId="{C8FEF37C-E04B-47F9-9511-36AC13818852}" type="presOf" srcId="{65EBF2B0-1D5D-4824-B710-75093257C736}" destId="{F2DCC93B-397A-48C0-8F7C-050EF2C9D118}" srcOrd="0" destOrd="0" presId="urn:microsoft.com/office/officeart/2005/8/layout/default"/>
    <dgm:cxn modelId="{E91889C5-7EDC-4792-A822-56380A5DDF6C}" type="presParOf" srcId="{F2DCC93B-397A-48C0-8F7C-050EF2C9D118}" destId="{2A1F77E5-F698-4EDF-A54D-2D670F51A63D}" srcOrd="0" destOrd="0" presId="urn:microsoft.com/office/officeart/2005/8/layout/default"/>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5EBF2B0-1D5D-4824-B710-75093257C736}"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GB"/>
        </a:p>
      </dgm:t>
    </dgm:pt>
    <dgm:pt modelId="{F2DCC93B-397A-48C0-8F7C-050EF2C9D118}" type="pres">
      <dgm:prSet presAssocID="{65EBF2B0-1D5D-4824-B710-75093257C736}" presName="diagram" presStyleCnt="0">
        <dgm:presLayoutVars>
          <dgm:dir/>
          <dgm:resizeHandles val="exact"/>
        </dgm:presLayoutVars>
      </dgm:prSet>
      <dgm:spPr/>
    </dgm:pt>
  </dgm:ptLst>
  <dgm:cxnLst>
    <dgm:cxn modelId="{C8FEF37C-E04B-47F9-9511-36AC13818852}" type="presOf" srcId="{65EBF2B0-1D5D-4824-B710-75093257C736}" destId="{F2DCC93B-397A-48C0-8F7C-050EF2C9D118}" srcOrd="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1F77E5-F698-4EDF-A54D-2D670F51A63D}">
      <dsp:nvSpPr>
        <dsp:cNvPr id="0" name=""/>
        <dsp:cNvSpPr/>
      </dsp:nvSpPr>
      <dsp:spPr>
        <a:xfrm>
          <a:off x="0" y="877158"/>
          <a:ext cx="11605753" cy="2397081"/>
        </a:xfrm>
        <a:prstGeom prst="rect">
          <a:avLst/>
        </a:prstGeom>
        <a:solidFill>
          <a:srgbClr val="52ACAA"/>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GB" sz="2800" b="1" kern="1200" dirty="0"/>
            <a:t>CIFA 1:1 </a:t>
          </a:r>
        </a:p>
        <a:p>
          <a:pPr marL="0" lvl="0" indent="0" algn="ctr" defTabSz="1244600">
            <a:lnSpc>
              <a:spcPct val="90000"/>
            </a:lnSpc>
            <a:spcBef>
              <a:spcPct val="0"/>
            </a:spcBef>
            <a:spcAft>
              <a:spcPct val="35000"/>
            </a:spcAft>
            <a:buNone/>
          </a:pPr>
          <a:r>
            <a:rPr lang="en-GB" sz="2400" kern="1200" dirty="0"/>
            <a:t>A 16-20 session 1:1 culturally informed programme for medium-high risk men, with family sessions. All exercises have been translated in 20 languages. Victim feedback from external evaluators highlights how CIFA sparked conversation around her role and agency in the marriage, away from cultural and familial expectations, and the legacy of patriarchal traditions back home. </a:t>
          </a:r>
        </a:p>
      </dsp:txBody>
      <dsp:txXfrm>
        <a:off x="0" y="877158"/>
        <a:ext cx="11605753" cy="239708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1F77E5-F698-4EDF-A54D-2D670F51A63D}">
      <dsp:nvSpPr>
        <dsp:cNvPr id="0" name=""/>
        <dsp:cNvSpPr/>
      </dsp:nvSpPr>
      <dsp:spPr>
        <a:xfrm>
          <a:off x="65155" y="24"/>
          <a:ext cx="11549089" cy="2841146"/>
        </a:xfrm>
        <a:prstGeom prst="rect">
          <a:avLst/>
        </a:prstGeom>
        <a:solidFill>
          <a:srgbClr val="52ACAA"/>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GB" sz="2800" b="1" kern="1200" dirty="0"/>
            <a:t>FADA (Female Awareness Domestic Abuse) </a:t>
          </a:r>
        </a:p>
        <a:p>
          <a:pPr marL="0" lvl="0" indent="0" algn="just" defTabSz="1244600">
            <a:lnSpc>
              <a:spcPct val="90000"/>
            </a:lnSpc>
            <a:spcBef>
              <a:spcPct val="0"/>
            </a:spcBef>
            <a:spcAft>
              <a:spcPct val="35000"/>
            </a:spcAft>
            <a:buNone/>
          </a:pPr>
          <a:r>
            <a:rPr lang="en-GB" sz="2400" kern="1200" dirty="0"/>
            <a:t>14 sessions, designed for women identified as perpetrating DA. FADA focuses on culture, identity, shame, and covers violent resistance, situational couple violence, emotional management, trauma and attachment issues. RISE uses trauma-informed techniques, recognising that many women engaging with the programme have been/are also victims of DA.</a:t>
          </a:r>
        </a:p>
      </dsp:txBody>
      <dsp:txXfrm>
        <a:off x="65155" y="24"/>
        <a:ext cx="11549089" cy="284114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3CA1ED5-52FD-41C5-BD0D-133F92818267}" type="datetimeFigureOut">
              <a:rPr lang="en-GB" smtClean="0"/>
              <a:t>04/11/2024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28ABCAF-E101-4055-BEA7-9DF96EDDA4DF}" type="slidenum">
              <a:rPr lang="en-GB" smtClean="0"/>
              <a:t>‹#›</a:t>
            </a:fld>
            <a:endParaRPr lang="en-GB"/>
          </a:p>
        </p:txBody>
      </p:sp>
    </p:spTree>
    <p:extLst>
      <p:ext uri="{BB962C8B-B14F-4D97-AF65-F5344CB8AC3E}">
        <p14:creationId xmlns:p14="http://schemas.microsoft.com/office/powerpoint/2010/main" val="27196937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28ABCAF-E101-4055-BEA7-9DF96EDDA4DF}" type="slidenum">
              <a:rPr lang="en-GB" smtClean="0"/>
              <a:t>1</a:t>
            </a:fld>
            <a:endParaRPr lang="en-GB"/>
          </a:p>
        </p:txBody>
      </p:sp>
    </p:spTree>
    <p:extLst>
      <p:ext uri="{BB962C8B-B14F-4D97-AF65-F5344CB8AC3E}">
        <p14:creationId xmlns:p14="http://schemas.microsoft.com/office/powerpoint/2010/main" val="32387976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7"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Geneva" pitchFamily="124" charset="-128"/>
              </a:defRPr>
            </a:lvl1pPr>
            <a:lvl2pPr marL="741593" indent="-285229" eaLnBrk="0" hangingPunct="0">
              <a:defRPr sz="2400">
                <a:solidFill>
                  <a:schemeClr val="tx1"/>
                </a:solidFill>
                <a:latin typeface="Arial" pitchFamily="34" charset="0"/>
                <a:ea typeface="Geneva" pitchFamily="124" charset="-128"/>
              </a:defRPr>
            </a:lvl2pPr>
            <a:lvl3pPr marL="1140912" indent="-228183" eaLnBrk="0" hangingPunct="0">
              <a:defRPr sz="2400">
                <a:solidFill>
                  <a:schemeClr val="tx1"/>
                </a:solidFill>
                <a:latin typeface="Arial" pitchFamily="34" charset="0"/>
                <a:ea typeface="Geneva" pitchFamily="124" charset="-128"/>
              </a:defRPr>
            </a:lvl3pPr>
            <a:lvl4pPr marL="1597277" indent="-228183" eaLnBrk="0" hangingPunct="0">
              <a:defRPr sz="2400">
                <a:solidFill>
                  <a:schemeClr val="tx1"/>
                </a:solidFill>
                <a:latin typeface="Arial" pitchFamily="34" charset="0"/>
                <a:ea typeface="Geneva" pitchFamily="124" charset="-128"/>
              </a:defRPr>
            </a:lvl4pPr>
            <a:lvl5pPr marL="2053643" indent="-228183" eaLnBrk="0" hangingPunct="0">
              <a:defRPr sz="2400">
                <a:solidFill>
                  <a:schemeClr val="tx1"/>
                </a:solidFill>
                <a:latin typeface="Arial" pitchFamily="34" charset="0"/>
                <a:ea typeface="Geneva" pitchFamily="124" charset="-128"/>
              </a:defRPr>
            </a:lvl5pPr>
            <a:lvl6pPr marL="2510008" indent="-228183" eaLnBrk="0" fontAlgn="base" hangingPunct="0">
              <a:spcBef>
                <a:spcPct val="0"/>
              </a:spcBef>
              <a:spcAft>
                <a:spcPct val="0"/>
              </a:spcAft>
              <a:defRPr sz="2400">
                <a:solidFill>
                  <a:schemeClr val="tx1"/>
                </a:solidFill>
                <a:latin typeface="Arial" pitchFamily="34" charset="0"/>
                <a:ea typeface="Geneva" pitchFamily="124" charset="-128"/>
              </a:defRPr>
            </a:lvl6pPr>
            <a:lvl7pPr marL="2966372" indent="-228183" eaLnBrk="0" fontAlgn="base" hangingPunct="0">
              <a:spcBef>
                <a:spcPct val="0"/>
              </a:spcBef>
              <a:spcAft>
                <a:spcPct val="0"/>
              </a:spcAft>
              <a:defRPr sz="2400">
                <a:solidFill>
                  <a:schemeClr val="tx1"/>
                </a:solidFill>
                <a:latin typeface="Arial" pitchFamily="34" charset="0"/>
                <a:ea typeface="Geneva" pitchFamily="124" charset="-128"/>
              </a:defRPr>
            </a:lvl7pPr>
            <a:lvl8pPr marL="3422738" indent="-228183" eaLnBrk="0" fontAlgn="base" hangingPunct="0">
              <a:spcBef>
                <a:spcPct val="0"/>
              </a:spcBef>
              <a:spcAft>
                <a:spcPct val="0"/>
              </a:spcAft>
              <a:defRPr sz="2400">
                <a:solidFill>
                  <a:schemeClr val="tx1"/>
                </a:solidFill>
                <a:latin typeface="Arial" pitchFamily="34" charset="0"/>
                <a:ea typeface="Geneva" pitchFamily="124" charset="-128"/>
              </a:defRPr>
            </a:lvl8pPr>
            <a:lvl9pPr marL="3879103" indent="-228183" eaLnBrk="0" fontAlgn="base" hangingPunct="0">
              <a:spcBef>
                <a:spcPct val="0"/>
              </a:spcBef>
              <a:spcAft>
                <a:spcPct val="0"/>
              </a:spcAft>
              <a:defRPr sz="2400">
                <a:solidFill>
                  <a:schemeClr val="tx1"/>
                </a:solidFill>
                <a:latin typeface="Arial" pitchFamily="34" charset="0"/>
                <a:ea typeface="Geneva" pitchFamily="124"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E8D15876-8779-4F22-BF51-936CB13A02A7}" type="slidenum">
              <a:rPr kumimoji="0" lang="en-GB" sz="1200" b="0" i="0" u="none" strike="noStrike" kern="1200" cap="none" spc="0" normalizeH="0" baseline="0" noProof="0">
                <a:ln>
                  <a:noFill/>
                </a:ln>
                <a:solidFill>
                  <a:prstClr val="black"/>
                </a:solidFill>
                <a:effectLst/>
                <a:uLnTx/>
                <a:uFillTx/>
                <a:latin typeface="Arial" pitchFamily="34" charset="0"/>
                <a:ea typeface="Geneva" pitchFamily="12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en-GB" sz="1200" b="0" i="0" u="none" strike="noStrike" kern="1200" cap="none" spc="0" normalizeH="0" baseline="0" noProof="0" dirty="0">
              <a:ln>
                <a:noFill/>
              </a:ln>
              <a:solidFill>
                <a:prstClr val="black"/>
              </a:solidFill>
              <a:effectLst/>
              <a:uLnTx/>
              <a:uFillTx/>
              <a:latin typeface="Arial" pitchFamily="34" charset="0"/>
              <a:ea typeface="Geneva" pitchFamily="124" charset="-128"/>
              <a:cs typeface="+mn-cs"/>
            </a:endParaRPr>
          </a:p>
        </p:txBody>
      </p:sp>
      <p:sp>
        <p:nvSpPr>
          <p:cNvPr id="13721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721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dirty="0">
                <a:ea typeface="Geneva" pitchFamily="124" charset="-128"/>
              </a:rPr>
              <a:t>Why has Culture important when considering how we work on Domestic Abuse? </a:t>
            </a:r>
          </a:p>
          <a:p>
            <a:pPr eaLnBrk="1" hangingPunct="1"/>
            <a:r>
              <a:rPr lang="en-US" dirty="0">
                <a:ea typeface="Geneva" pitchFamily="124" charset="-128"/>
              </a:rPr>
              <a:t>What does the research say?</a:t>
            </a:r>
          </a:p>
          <a:p>
            <a:pPr eaLnBrk="1" hangingPunct="1"/>
            <a:r>
              <a:rPr lang="en-US" dirty="0">
                <a:ea typeface="Geneva" pitchFamily="124" charset="-128"/>
              </a:rPr>
              <a:t>What is our history? Barnet and Enfield</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Research from Middlesex University on the CIFA pilot found these findings and the need to include outreach and further work on the LGBT+ Minority groups.</a:t>
            </a:r>
          </a:p>
        </p:txBody>
      </p:sp>
      <p:sp>
        <p:nvSpPr>
          <p:cNvPr id="4" name="Slide Number Placeholder 3"/>
          <p:cNvSpPr>
            <a:spLocks noGrp="1"/>
          </p:cNvSpPr>
          <p:nvPr>
            <p:ph type="sldNum" sz="quarter" idx="5"/>
          </p:nvPr>
        </p:nvSpPr>
        <p:spPr/>
        <p:txBody>
          <a:bodyPr/>
          <a:lstStyle/>
          <a:p>
            <a:fld id="{D28ABCAF-E101-4055-BEA7-9DF96EDDA4DF}" type="slidenum">
              <a:rPr lang="en-GB" smtClean="0"/>
              <a:t>3</a:t>
            </a:fld>
            <a:endParaRPr lang="en-GB"/>
          </a:p>
        </p:txBody>
      </p:sp>
    </p:spTree>
    <p:extLst>
      <p:ext uri="{BB962C8B-B14F-4D97-AF65-F5344CB8AC3E}">
        <p14:creationId xmlns:p14="http://schemas.microsoft.com/office/powerpoint/2010/main" val="4034942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28ABCAF-E101-4055-BEA7-9DF96EDDA4DF}" type="slidenum">
              <a:rPr lang="en-GB" smtClean="0"/>
              <a:t>4</a:t>
            </a:fld>
            <a:endParaRPr lang="en-GB"/>
          </a:p>
        </p:txBody>
      </p:sp>
    </p:spTree>
    <p:extLst>
      <p:ext uri="{BB962C8B-B14F-4D97-AF65-F5344CB8AC3E}">
        <p14:creationId xmlns:p14="http://schemas.microsoft.com/office/powerpoint/2010/main" val="26002347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7"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Geneva" pitchFamily="124" charset="-128"/>
              </a:defRPr>
            </a:lvl1pPr>
            <a:lvl2pPr marL="741593" indent="-285229" eaLnBrk="0" hangingPunct="0">
              <a:defRPr sz="2400">
                <a:solidFill>
                  <a:schemeClr val="tx1"/>
                </a:solidFill>
                <a:latin typeface="Arial" pitchFamily="34" charset="0"/>
                <a:ea typeface="Geneva" pitchFamily="124" charset="-128"/>
              </a:defRPr>
            </a:lvl2pPr>
            <a:lvl3pPr marL="1140912" indent="-228183" eaLnBrk="0" hangingPunct="0">
              <a:defRPr sz="2400">
                <a:solidFill>
                  <a:schemeClr val="tx1"/>
                </a:solidFill>
                <a:latin typeface="Arial" pitchFamily="34" charset="0"/>
                <a:ea typeface="Geneva" pitchFamily="124" charset="-128"/>
              </a:defRPr>
            </a:lvl3pPr>
            <a:lvl4pPr marL="1597277" indent="-228183" eaLnBrk="0" hangingPunct="0">
              <a:defRPr sz="2400">
                <a:solidFill>
                  <a:schemeClr val="tx1"/>
                </a:solidFill>
                <a:latin typeface="Arial" pitchFamily="34" charset="0"/>
                <a:ea typeface="Geneva" pitchFamily="124" charset="-128"/>
              </a:defRPr>
            </a:lvl4pPr>
            <a:lvl5pPr marL="2053643" indent="-228183" eaLnBrk="0" hangingPunct="0">
              <a:defRPr sz="2400">
                <a:solidFill>
                  <a:schemeClr val="tx1"/>
                </a:solidFill>
                <a:latin typeface="Arial" pitchFamily="34" charset="0"/>
                <a:ea typeface="Geneva" pitchFamily="124" charset="-128"/>
              </a:defRPr>
            </a:lvl5pPr>
            <a:lvl6pPr marL="2510008" indent="-228183" eaLnBrk="0" fontAlgn="base" hangingPunct="0">
              <a:spcBef>
                <a:spcPct val="0"/>
              </a:spcBef>
              <a:spcAft>
                <a:spcPct val="0"/>
              </a:spcAft>
              <a:defRPr sz="2400">
                <a:solidFill>
                  <a:schemeClr val="tx1"/>
                </a:solidFill>
                <a:latin typeface="Arial" pitchFamily="34" charset="0"/>
                <a:ea typeface="Geneva" pitchFamily="124" charset="-128"/>
              </a:defRPr>
            </a:lvl6pPr>
            <a:lvl7pPr marL="2966372" indent="-228183" eaLnBrk="0" fontAlgn="base" hangingPunct="0">
              <a:spcBef>
                <a:spcPct val="0"/>
              </a:spcBef>
              <a:spcAft>
                <a:spcPct val="0"/>
              </a:spcAft>
              <a:defRPr sz="2400">
                <a:solidFill>
                  <a:schemeClr val="tx1"/>
                </a:solidFill>
                <a:latin typeface="Arial" pitchFamily="34" charset="0"/>
                <a:ea typeface="Geneva" pitchFamily="124" charset="-128"/>
              </a:defRPr>
            </a:lvl7pPr>
            <a:lvl8pPr marL="3422738" indent="-228183" eaLnBrk="0" fontAlgn="base" hangingPunct="0">
              <a:spcBef>
                <a:spcPct val="0"/>
              </a:spcBef>
              <a:spcAft>
                <a:spcPct val="0"/>
              </a:spcAft>
              <a:defRPr sz="2400">
                <a:solidFill>
                  <a:schemeClr val="tx1"/>
                </a:solidFill>
                <a:latin typeface="Arial" pitchFamily="34" charset="0"/>
                <a:ea typeface="Geneva" pitchFamily="124" charset="-128"/>
              </a:defRPr>
            </a:lvl8pPr>
            <a:lvl9pPr marL="3879103" indent="-228183" eaLnBrk="0" fontAlgn="base" hangingPunct="0">
              <a:spcBef>
                <a:spcPct val="0"/>
              </a:spcBef>
              <a:spcAft>
                <a:spcPct val="0"/>
              </a:spcAft>
              <a:defRPr sz="2400">
                <a:solidFill>
                  <a:schemeClr val="tx1"/>
                </a:solidFill>
                <a:latin typeface="Arial" pitchFamily="34" charset="0"/>
                <a:ea typeface="Geneva" pitchFamily="124"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E8D15876-8779-4F22-BF51-936CB13A02A7}" type="slidenum">
              <a:rPr kumimoji="0" lang="en-GB" sz="1200" b="0" i="0" u="none" strike="noStrike" kern="1200" cap="none" spc="0" normalizeH="0" baseline="0" noProof="0">
                <a:ln>
                  <a:noFill/>
                </a:ln>
                <a:solidFill>
                  <a:prstClr val="black"/>
                </a:solidFill>
                <a:effectLst/>
                <a:uLnTx/>
                <a:uFillTx/>
                <a:latin typeface="Arial" pitchFamily="34" charset="0"/>
                <a:ea typeface="Geneva" pitchFamily="12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n-GB" sz="1200" b="0" i="0" u="none" strike="noStrike" kern="1200" cap="none" spc="0" normalizeH="0" baseline="0" noProof="0" dirty="0">
              <a:ln>
                <a:noFill/>
              </a:ln>
              <a:solidFill>
                <a:prstClr val="black"/>
              </a:solidFill>
              <a:effectLst/>
              <a:uLnTx/>
              <a:uFillTx/>
              <a:latin typeface="Arial" pitchFamily="34" charset="0"/>
              <a:ea typeface="Geneva" pitchFamily="124" charset="-128"/>
              <a:cs typeface="+mn-cs"/>
            </a:endParaRPr>
          </a:p>
        </p:txBody>
      </p:sp>
      <p:sp>
        <p:nvSpPr>
          <p:cNvPr id="13721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721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eaLnBrk="1" hangingPunct="1">
              <a:buFont typeface="Arial" panose="020B0604020202020204" pitchFamily="34" charset="0"/>
              <a:buChar char="•"/>
            </a:pPr>
            <a:endParaRPr lang="en-US" dirty="0">
              <a:ea typeface="Geneva" pitchFamily="124" charset="-128"/>
            </a:endParaRPr>
          </a:p>
        </p:txBody>
      </p:sp>
    </p:spTree>
    <p:extLst>
      <p:ext uri="{BB962C8B-B14F-4D97-AF65-F5344CB8AC3E}">
        <p14:creationId xmlns:p14="http://schemas.microsoft.com/office/powerpoint/2010/main" val="39258931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7"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Geneva" pitchFamily="124" charset="-128"/>
              </a:defRPr>
            </a:lvl1pPr>
            <a:lvl2pPr marL="741593" indent="-285229" eaLnBrk="0" hangingPunct="0">
              <a:defRPr sz="2400">
                <a:solidFill>
                  <a:schemeClr val="tx1"/>
                </a:solidFill>
                <a:latin typeface="Arial" pitchFamily="34" charset="0"/>
                <a:ea typeface="Geneva" pitchFamily="124" charset="-128"/>
              </a:defRPr>
            </a:lvl2pPr>
            <a:lvl3pPr marL="1140912" indent="-228183" eaLnBrk="0" hangingPunct="0">
              <a:defRPr sz="2400">
                <a:solidFill>
                  <a:schemeClr val="tx1"/>
                </a:solidFill>
                <a:latin typeface="Arial" pitchFamily="34" charset="0"/>
                <a:ea typeface="Geneva" pitchFamily="124" charset="-128"/>
              </a:defRPr>
            </a:lvl3pPr>
            <a:lvl4pPr marL="1597277" indent="-228183" eaLnBrk="0" hangingPunct="0">
              <a:defRPr sz="2400">
                <a:solidFill>
                  <a:schemeClr val="tx1"/>
                </a:solidFill>
                <a:latin typeface="Arial" pitchFamily="34" charset="0"/>
                <a:ea typeface="Geneva" pitchFamily="124" charset="-128"/>
              </a:defRPr>
            </a:lvl4pPr>
            <a:lvl5pPr marL="2053643" indent="-228183" eaLnBrk="0" hangingPunct="0">
              <a:defRPr sz="2400">
                <a:solidFill>
                  <a:schemeClr val="tx1"/>
                </a:solidFill>
                <a:latin typeface="Arial" pitchFamily="34" charset="0"/>
                <a:ea typeface="Geneva" pitchFamily="124" charset="-128"/>
              </a:defRPr>
            </a:lvl5pPr>
            <a:lvl6pPr marL="2510008" indent="-228183" eaLnBrk="0" fontAlgn="base" hangingPunct="0">
              <a:spcBef>
                <a:spcPct val="0"/>
              </a:spcBef>
              <a:spcAft>
                <a:spcPct val="0"/>
              </a:spcAft>
              <a:defRPr sz="2400">
                <a:solidFill>
                  <a:schemeClr val="tx1"/>
                </a:solidFill>
                <a:latin typeface="Arial" pitchFamily="34" charset="0"/>
                <a:ea typeface="Geneva" pitchFamily="124" charset="-128"/>
              </a:defRPr>
            </a:lvl6pPr>
            <a:lvl7pPr marL="2966372" indent="-228183" eaLnBrk="0" fontAlgn="base" hangingPunct="0">
              <a:spcBef>
                <a:spcPct val="0"/>
              </a:spcBef>
              <a:spcAft>
                <a:spcPct val="0"/>
              </a:spcAft>
              <a:defRPr sz="2400">
                <a:solidFill>
                  <a:schemeClr val="tx1"/>
                </a:solidFill>
                <a:latin typeface="Arial" pitchFamily="34" charset="0"/>
                <a:ea typeface="Geneva" pitchFamily="124" charset="-128"/>
              </a:defRPr>
            </a:lvl7pPr>
            <a:lvl8pPr marL="3422738" indent="-228183" eaLnBrk="0" fontAlgn="base" hangingPunct="0">
              <a:spcBef>
                <a:spcPct val="0"/>
              </a:spcBef>
              <a:spcAft>
                <a:spcPct val="0"/>
              </a:spcAft>
              <a:defRPr sz="2400">
                <a:solidFill>
                  <a:schemeClr val="tx1"/>
                </a:solidFill>
                <a:latin typeface="Arial" pitchFamily="34" charset="0"/>
                <a:ea typeface="Geneva" pitchFamily="124" charset="-128"/>
              </a:defRPr>
            </a:lvl8pPr>
            <a:lvl9pPr marL="3879103" indent="-228183" eaLnBrk="0" fontAlgn="base" hangingPunct="0">
              <a:spcBef>
                <a:spcPct val="0"/>
              </a:spcBef>
              <a:spcAft>
                <a:spcPct val="0"/>
              </a:spcAft>
              <a:defRPr sz="2400">
                <a:solidFill>
                  <a:schemeClr val="tx1"/>
                </a:solidFill>
                <a:latin typeface="Arial" pitchFamily="34" charset="0"/>
                <a:ea typeface="Geneva" pitchFamily="124"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E8D15876-8779-4F22-BF51-936CB13A02A7}" type="slidenum">
              <a:rPr kumimoji="0" lang="en-GB" sz="1200" b="0" i="0" u="none" strike="noStrike" kern="1200" cap="none" spc="0" normalizeH="0" baseline="0" noProof="0">
                <a:ln>
                  <a:noFill/>
                </a:ln>
                <a:solidFill>
                  <a:prstClr val="black"/>
                </a:solidFill>
                <a:effectLst/>
                <a:uLnTx/>
                <a:uFillTx/>
                <a:latin typeface="Arial" pitchFamily="34" charset="0"/>
                <a:ea typeface="Geneva" pitchFamily="12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GB" sz="1200" b="0" i="0" u="none" strike="noStrike" kern="1200" cap="none" spc="0" normalizeH="0" baseline="0" noProof="0" dirty="0">
              <a:ln>
                <a:noFill/>
              </a:ln>
              <a:solidFill>
                <a:prstClr val="black"/>
              </a:solidFill>
              <a:effectLst/>
              <a:uLnTx/>
              <a:uFillTx/>
              <a:latin typeface="Arial" pitchFamily="34" charset="0"/>
              <a:ea typeface="Geneva" pitchFamily="124" charset="-128"/>
              <a:cs typeface="+mn-cs"/>
            </a:endParaRPr>
          </a:p>
        </p:txBody>
      </p:sp>
      <p:sp>
        <p:nvSpPr>
          <p:cNvPr id="13721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721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indent="0" eaLnBrk="1" hangingPunct="1">
              <a:buFont typeface="Arial" panose="020B0604020202020204" pitchFamily="34" charset="0"/>
              <a:buNone/>
            </a:pPr>
            <a:r>
              <a:rPr lang="en-US" dirty="0">
                <a:ea typeface="Geneva" pitchFamily="124" charset="-128"/>
              </a:rPr>
              <a:t>If there is time explain the Outreach work – linking in with VAWG but how we also need to work with the communities and organisations. Under reporting occurs in these groups. </a:t>
            </a:r>
          </a:p>
        </p:txBody>
      </p:sp>
    </p:spTree>
    <p:extLst>
      <p:ext uri="{BB962C8B-B14F-4D97-AF65-F5344CB8AC3E}">
        <p14:creationId xmlns:p14="http://schemas.microsoft.com/office/powerpoint/2010/main" val="16156222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7"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Geneva" pitchFamily="124" charset="-128"/>
              </a:defRPr>
            </a:lvl1pPr>
            <a:lvl2pPr marL="741593" indent="-285229" eaLnBrk="0" hangingPunct="0">
              <a:defRPr sz="2400">
                <a:solidFill>
                  <a:schemeClr val="tx1"/>
                </a:solidFill>
                <a:latin typeface="Arial" pitchFamily="34" charset="0"/>
                <a:ea typeface="Geneva" pitchFamily="124" charset="-128"/>
              </a:defRPr>
            </a:lvl2pPr>
            <a:lvl3pPr marL="1140912" indent="-228183" eaLnBrk="0" hangingPunct="0">
              <a:defRPr sz="2400">
                <a:solidFill>
                  <a:schemeClr val="tx1"/>
                </a:solidFill>
                <a:latin typeface="Arial" pitchFamily="34" charset="0"/>
                <a:ea typeface="Geneva" pitchFamily="124" charset="-128"/>
              </a:defRPr>
            </a:lvl3pPr>
            <a:lvl4pPr marL="1597277" indent="-228183" eaLnBrk="0" hangingPunct="0">
              <a:defRPr sz="2400">
                <a:solidFill>
                  <a:schemeClr val="tx1"/>
                </a:solidFill>
                <a:latin typeface="Arial" pitchFamily="34" charset="0"/>
                <a:ea typeface="Geneva" pitchFamily="124" charset="-128"/>
              </a:defRPr>
            </a:lvl4pPr>
            <a:lvl5pPr marL="2053643" indent="-228183" eaLnBrk="0" hangingPunct="0">
              <a:defRPr sz="2400">
                <a:solidFill>
                  <a:schemeClr val="tx1"/>
                </a:solidFill>
                <a:latin typeface="Arial" pitchFamily="34" charset="0"/>
                <a:ea typeface="Geneva" pitchFamily="124" charset="-128"/>
              </a:defRPr>
            </a:lvl5pPr>
            <a:lvl6pPr marL="2510008" indent="-228183" eaLnBrk="0" fontAlgn="base" hangingPunct="0">
              <a:spcBef>
                <a:spcPct val="0"/>
              </a:spcBef>
              <a:spcAft>
                <a:spcPct val="0"/>
              </a:spcAft>
              <a:defRPr sz="2400">
                <a:solidFill>
                  <a:schemeClr val="tx1"/>
                </a:solidFill>
                <a:latin typeface="Arial" pitchFamily="34" charset="0"/>
                <a:ea typeface="Geneva" pitchFamily="124" charset="-128"/>
              </a:defRPr>
            </a:lvl6pPr>
            <a:lvl7pPr marL="2966372" indent="-228183" eaLnBrk="0" fontAlgn="base" hangingPunct="0">
              <a:spcBef>
                <a:spcPct val="0"/>
              </a:spcBef>
              <a:spcAft>
                <a:spcPct val="0"/>
              </a:spcAft>
              <a:defRPr sz="2400">
                <a:solidFill>
                  <a:schemeClr val="tx1"/>
                </a:solidFill>
                <a:latin typeface="Arial" pitchFamily="34" charset="0"/>
                <a:ea typeface="Geneva" pitchFamily="124" charset="-128"/>
              </a:defRPr>
            </a:lvl7pPr>
            <a:lvl8pPr marL="3422738" indent="-228183" eaLnBrk="0" fontAlgn="base" hangingPunct="0">
              <a:spcBef>
                <a:spcPct val="0"/>
              </a:spcBef>
              <a:spcAft>
                <a:spcPct val="0"/>
              </a:spcAft>
              <a:defRPr sz="2400">
                <a:solidFill>
                  <a:schemeClr val="tx1"/>
                </a:solidFill>
                <a:latin typeface="Arial" pitchFamily="34" charset="0"/>
                <a:ea typeface="Geneva" pitchFamily="124" charset="-128"/>
              </a:defRPr>
            </a:lvl8pPr>
            <a:lvl9pPr marL="3879103" indent="-228183" eaLnBrk="0" fontAlgn="base" hangingPunct="0">
              <a:spcBef>
                <a:spcPct val="0"/>
              </a:spcBef>
              <a:spcAft>
                <a:spcPct val="0"/>
              </a:spcAft>
              <a:defRPr sz="2400">
                <a:solidFill>
                  <a:schemeClr val="tx1"/>
                </a:solidFill>
                <a:latin typeface="Arial" pitchFamily="34" charset="0"/>
                <a:ea typeface="Geneva" pitchFamily="124"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E8D15876-8779-4F22-BF51-936CB13A02A7}" type="slidenum">
              <a:rPr kumimoji="0" lang="en-GB" sz="1200" b="0" i="0" u="none" strike="noStrike" kern="1200" cap="none" spc="0" normalizeH="0" baseline="0" noProof="0">
                <a:ln>
                  <a:noFill/>
                </a:ln>
                <a:solidFill>
                  <a:prstClr val="black"/>
                </a:solidFill>
                <a:effectLst/>
                <a:uLnTx/>
                <a:uFillTx/>
                <a:latin typeface="Arial" pitchFamily="34" charset="0"/>
                <a:ea typeface="Geneva" pitchFamily="12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GB" sz="1200" b="0" i="0" u="none" strike="noStrike" kern="1200" cap="none" spc="0" normalizeH="0" baseline="0" noProof="0" dirty="0">
              <a:ln>
                <a:noFill/>
              </a:ln>
              <a:solidFill>
                <a:prstClr val="black"/>
              </a:solidFill>
              <a:effectLst/>
              <a:uLnTx/>
              <a:uFillTx/>
              <a:latin typeface="Arial" pitchFamily="34" charset="0"/>
              <a:ea typeface="Geneva" pitchFamily="124" charset="-128"/>
              <a:cs typeface="+mn-cs"/>
            </a:endParaRPr>
          </a:p>
        </p:txBody>
      </p:sp>
      <p:sp>
        <p:nvSpPr>
          <p:cNvPr id="13721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721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dirty="0">
              <a:ea typeface="Geneva" pitchFamily="124" charset="-128"/>
            </a:endParaRPr>
          </a:p>
        </p:txBody>
      </p:sp>
    </p:spTree>
    <p:extLst>
      <p:ext uri="{BB962C8B-B14F-4D97-AF65-F5344CB8AC3E}">
        <p14:creationId xmlns:p14="http://schemas.microsoft.com/office/powerpoint/2010/main" val="28541633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1_Title Slide">
    <p:spTree>
      <p:nvGrpSpPr>
        <p:cNvPr id="1" name=""/>
        <p:cNvGrpSpPr/>
        <p:nvPr/>
      </p:nvGrpSpPr>
      <p:grpSpPr>
        <a:xfrm>
          <a:off x="0" y="0"/>
          <a:ext cx="0" cy="0"/>
          <a:chOff x="0" y="0"/>
          <a:chExt cx="0" cy="0"/>
        </a:xfrm>
      </p:grpSpPr>
      <p:sp>
        <p:nvSpPr>
          <p:cNvPr id="2" name="Rectangle 2"/>
          <p:cNvSpPr>
            <a:spLocks noGrp="1" noChangeArrowheads="1"/>
          </p:cNvSpPr>
          <p:nvPr/>
        </p:nvSpPr>
        <p:spPr bwMode="auto">
          <a:xfrm>
            <a:off x="609600" y="188913"/>
            <a:ext cx="10972800" cy="633412"/>
          </a:xfrm>
          <a:prstGeom prst="rect">
            <a:avLst/>
          </a:prstGeom>
        </p:spPr>
        <p:txBody>
          <a:bodyPr lIns="0" tIns="0" rIns="0" bIns="0" anchor="ctr"/>
          <a:lstStyle>
            <a:lvl1pPr eaLnBrk="0" hangingPunct="0">
              <a:defRPr sz="3000">
                <a:solidFill>
                  <a:schemeClr val="tx1"/>
                </a:solidFill>
                <a:latin typeface="Arial" charset="0"/>
              </a:defRPr>
            </a:lvl1pPr>
            <a:lvl2pPr eaLnBrk="0" hangingPunct="0">
              <a:defRPr sz="3000">
                <a:solidFill>
                  <a:schemeClr val="tx1"/>
                </a:solidFill>
                <a:latin typeface="Arial" charset="0"/>
              </a:defRPr>
            </a:lvl2pPr>
            <a:lvl3pPr eaLnBrk="0" hangingPunct="0">
              <a:defRPr sz="3000">
                <a:solidFill>
                  <a:schemeClr val="tx1"/>
                </a:solidFill>
                <a:latin typeface="Arial" charset="0"/>
              </a:defRPr>
            </a:lvl3pPr>
            <a:lvl4pPr eaLnBrk="0" hangingPunct="0">
              <a:defRPr sz="3000">
                <a:solidFill>
                  <a:schemeClr val="tx1"/>
                </a:solidFill>
                <a:latin typeface="Arial" charset="0"/>
              </a:defRPr>
            </a:lvl4pPr>
            <a:lvl5pPr eaLnBrk="0" hangingPunct="0">
              <a:defRPr sz="3000">
                <a:solidFill>
                  <a:schemeClr val="tx1"/>
                </a:solidFill>
                <a:latin typeface="Arial" charset="0"/>
              </a:defRPr>
            </a:lvl5pPr>
            <a:lvl6pPr marL="457200" eaLnBrk="0" fontAlgn="base" hangingPunct="0">
              <a:spcBef>
                <a:spcPct val="0"/>
              </a:spcBef>
              <a:spcAft>
                <a:spcPct val="0"/>
              </a:spcAft>
              <a:defRPr sz="3000">
                <a:solidFill>
                  <a:schemeClr val="tx1"/>
                </a:solidFill>
                <a:latin typeface="Arial" charset="0"/>
              </a:defRPr>
            </a:lvl6pPr>
            <a:lvl7pPr marL="914400" eaLnBrk="0" fontAlgn="base" hangingPunct="0">
              <a:spcBef>
                <a:spcPct val="0"/>
              </a:spcBef>
              <a:spcAft>
                <a:spcPct val="0"/>
              </a:spcAft>
              <a:defRPr sz="3000">
                <a:solidFill>
                  <a:schemeClr val="tx1"/>
                </a:solidFill>
                <a:latin typeface="Arial" charset="0"/>
              </a:defRPr>
            </a:lvl7pPr>
            <a:lvl8pPr marL="1371600" eaLnBrk="0" fontAlgn="base" hangingPunct="0">
              <a:spcBef>
                <a:spcPct val="0"/>
              </a:spcBef>
              <a:spcAft>
                <a:spcPct val="0"/>
              </a:spcAft>
              <a:defRPr sz="3000">
                <a:solidFill>
                  <a:schemeClr val="tx1"/>
                </a:solidFill>
                <a:latin typeface="Arial" charset="0"/>
              </a:defRPr>
            </a:lvl8pPr>
            <a:lvl9pPr marL="1828800" eaLnBrk="0" fontAlgn="base" hangingPunct="0">
              <a:spcBef>
                <a:spcPct val="0"/>
              </a:spcBef>
              <a:spcAft>
                <a:spcPct val="0"/>
              </a:spcAft>
              <a:defRPr sz="3000">
                <a:solidFill>
                  <a:schemeClr val="tx1"/>
                </a:solidFill>
                <a:latin typeface="Arial" charset="0"/>
              </a:defRPr>
            </a:lvl9pPr>
          </a:lstStyle>
          <a:p>
            <a:pPr>
              <a:defRPr/>
            </a:pPr>
            <a:endParaRPr lang="en-US" altLang="en-US" sz="3000" dirty="0">
              <a:solidFill>
                <a:srgbClr val="636363"/>
              </a:solidFill>
              <a:ea typeface="+mn-ea"/>
              <a:cs typeface="Arial" charset="0"/>
            </a:endParaRPr>
          </a:p>
        </p:txBody>
      </p:sp>
      <p:sp>
        <p:nvSpPr>
          <p:cNvPr id="3" name="Rectangle 3"/>
          <p:cNvSpPr>
            <a:spLocks noGrp="1" noChangeArrowheads="1"/>
          </p:cNvSpPr>
          <p:nvPr/>
        </p:nvSpPr>
        <p:spPr bwMode="auto">
          <a:xfrm>
            <a:off x="609600" y="1268413"/>
            <a:ext cx="10972800" cy="4608512"/>
          </a:xfrm>
          <a:prstGeom prst="rect">
            <a:avLst/>
          </a:prstGeom>
        </p:spPr>
        <p:txBody>
          <a:bodyPr lIns="0" rIns="0"/>
          <a:lstStyle>
            <a:lvl1pPr algn="ctr" eaLnBrk="0" hangingPunct="0">
              <a:spcBef>
                <a:spcPct val="60000"/>
              </a:spcBef>
              <a:buClr>
                <a:srgbClr val="AE0A38"/>
              </a:buClr>
              <a:buFont typeface="Wingdings" pitchFamily="2" charset="2"/>
              <a:defRPr sz="2400">
                <a:solidFill>
                  <a:srgbClr val="777777"/>
                </a:solidFill>
                <a:latin typeface="Arial" charset="0"/>
              </a:defRPr>
            </a:lvl1pPr>
            <a:lvl2pPr marL="541338" algn="ctr" eaLnBrk="0" hangingPunct="0">
              <a:spcBef>
                <a:spcPct val="20000"/>
              </a:spcBef>
              <a:buClr>
                <a:srgbClr val="AE0A38"/>
              </a:buClr>
              <a:defRPr sz="2000">
                <a:solidFill>
                  <a:srgbClr val="777777"/>
                </a:solidFill>
                <a:latin typeface="Arial" charset="0"/>
              </a:defRPr>
            </a:lvl2pPr>
            <a:lvl3pPr marL="1006475" algn="ctr" eaLnBrk="0" hangingPunct="0">
              <a:spcBef>
                <a:spcPct val="20000"/>
              </a:spcBef>
              <a:buClr>
                <a:srgbClr val="AE0A38"/>
              </a:buClr>
              <a:buFont typeface="Arial" charset="0"/>
              <a:defRPr>
                <a:solidFill>
                  <a:srgbClr val="777777"/>
                </a:solidFill>
                <a:latin typeface="Arial" charset="0"/>
              </a:defRPr>
            </a:lvl3pPr>
            <a:lvl4pPr marL="1414463" algn="ctr" eaLnBrk="0" hangingPunct="0">
              <a:spcBef>
                <a:spcPct val="20000"/>
              </a:spcBef>
              <a:buFont typeface="Wingdings" pitchFamily="2" charset="2"/>
              <a:defRPr>
                <a:solidFill>
                  <a:schemeClr val="tx1"/>
                </a:solidFill>
                <a:latin typeface="Arial" charset="0"/>
              </a:defRPr>
            </a:lvl4pPr>
            <a:lvl5pPr algn="ctr" eaLnBrk="0" hangingPunct="0">
              <a:spcBef>
                <a:spcPct val="20000"/>
              </a:spcBef>
              <a:buFont typeface="Wingdings" pitchFamily="2" charset="2"/>
              <a:defRPr>
                <a:solidFill>
                  <a:schemeClr val="tx1"/>
                </a:solidFill>
                <a:latin typeface="Arial" charset="0"/>
              </a:defRPr>
            </a:lvl5pPr>
            <a:lvl6pPr algn="ctr" eaLnBrk="0" fontAlgn="base" hangingPunct="0">
              <a:spcBef>
                <a:spcPct val="20000"/>
              </a:spcBef>
              <a:spcAft>
                <a:spcPct val="0"/>
              </a:spcAft>
              <a:buFont typeface="Wingdings" pitchFamily="2" charset="2"/>
              <a:defRPr>
                <a:solidFill>
                  <a:schemeClr val="tx1"/>
                </a:solidFill>
                <a:latin typeface="Arial" charset="0"/>
              </a:defRPr>
            </a:lvl6pPr>
            <a:lvl7pPr algn="ctr" eaLnBrk="0" fontAlgn="base" hangingPunct="0">
              <a:spcBef>
                <a:spcPct val="20000"/>
              </a:spcBef>
              <a:spcAft>
                <a:spcPct val="0"/>
              </a:spcAft>
              <a:buFont typeface="Wingdings" pitchFamily="2" charset="2"/>
              <a:defRPr>
                <a:solidFill>
                  <a:schemeClr val="tx1"/>
                </a:solidFill>
                <a:latin typeface="Arial" charset="0"/>
              </a:defRPr>
            </a:lvl7pPr>
            <a:lvl8pPr algn="ctr" eaLnBrk="0" fontAlgn="base" hangingPunct="0">
              <a:spcBef>
                <a:spcPct val="20000"/>
              </a:spcBef>
              <a:spcAft>
                <a:spcPct val="0"/>
              </a:spcAft>
              <a:buFont typeface="Wingdings" pitchFamily="2" charset="2"/>
              <a:defRPr>
                <a:solidFill>
                  <a:schemeClr val="tx1"/>
                </a:solidFill>
                <a:latin typeface="Arial" charset="0"/>
              </a:defRPr>
            </a:lvl8pPr>
            <a:lvl9pPr algn="ctr" eaLnBrk="0" fontAlgn="base" hangingPunct="0">
              <a:spcBef>
                <a:spcPct val="20000"/>
              </a:spcBef>
              <a:spcAft>
                <a:spcPct val="0"/>
              </a:spcAft>
              <a:buFont typeface="Wingdings" pitchFamily="2" charset="2"/>
              <a:defRPr>
                <a:solidFill>
                  <a:schemeClr val="tx1"/>
                </a:solidFill>
                <a:latin typeface="Arial" charset="0"/>
              </a:defRPr>
            </a:lvl9pPr>
          </a:lstStyle>
          <a:p>
            <a:pPr marL="266700" indent="-266700" algn="l">
              <a:buFont typeface="Wingdings" pitchFamily="2" charset="2"/>
              <a:buChar char="§"/>
              <a:defRPr/>
            </a:pPr>
            <a:endParaRPr lang="en-US" altLang="en-US" sz="2400" dirty="0">
              <a:ea typeface="+mn-ea"/>
              <a:cs typeface="Arial" charset="0"/>
            </a:endParaRPr>
          </a:p>
        </p:txBody>
      </p:sp>
    </p:spTree>
    <p:extLst>
      <p:ext uri="{BB962C8B-B14F-4D97-AF65-F5344CB8AC3E}">
        <p14:creationId xmlns:p14="http://schemas.microsoft.com/office/powerpoint/2010/main" val="29658431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sldNum" sz="quarter" idx="10"/>
          </p:nvPr>
        </p:nvSpPr>
        <p:spPr/>
        <p:txBody>
          <a:bodyPr/>
          <a:lstStyle>
            <a:lvl1pPr>
              <a:defRPr sz="1800" b="0"/>
            </a:lvl1pPr>
          </a:lstStyle>
          <a:p>
            <a:fld id="{8D326B28-4F20-4C6E-A744-AB20C04E4419}" type="slidenum">
              <a:rPr lang="en-GB"/>
              <a:pPr/>
              <a:t>‹#›</a:t>
            </a:fld>
            <a:endParaRPr lang="en-GB" sz="900" dirty="0"/>
          </a:p>
        </p:txBody>
      </p:sp>
    </p:spTree>
    <p:extLst>
      <p:ext uri="{BB962C8B-B14F-4D97-AF65-F5344CB8AC3E}">
        <p14:creationId xmlns:p14="http://schemas.microsoft.com/office/powerpoint/2010/main" val="245490926"/>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sldNum" sz="quarter" idx="10"/>
          </p:nvPr>
        </p:nvSpPr>
        <p:spPr/>
        <p:txBody>
          <a:bodyPr/>
          <a:lstStyle>
            <a:lvl1pPr>
              <a:defRPr sz="1800" b="0"/>
            </a:lvl1pPr>
          </a:lstStyle>
          <a:p>
            <a:fld id="{C5C3C41A-3C9C-47E3-9F9B-3449F36D38D9}" type="slidenum">
              <a:rPr lang="en-GB"/>
              <a:pPr/>
              <a:t>‹#›</a:t>
            </a:fld>
            <a:endParaRPr lang="en-GB" sz="900" dirty="0"/>
          </a:p>
        </p:txBody>
      </p:sp>
    </p:spTree>
    <p:extLst>
      <p:ext uri="{BB962C8B-B14F-4D97-AF65-F5344CB8AC3E}">
        <p14:creationId xmlns:p14="http://schemas.microsoft.com/office/powerpoint/2010/main" val="14046724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88913"/>
            <a:ext cx="2743200" cy="5688012"/>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09600" y="188913"/>
            <a:ext cx="8026400" cy="56880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sldNum" sz="quarter" idx="10"/>
          </p:nvPr>
        </p:nvSpPr>
        <p:spPr/>
        <p:txBody>
          <a:bodyPr/>
          <a:lstStyle>
            <a:lvl1pPr>
              <a:defRPr sz="1800" b="0"/>
            </a:lvl1pPr>
          </a:lstStyle>
          <a:p>
            <a:fld id="{BEB170C8-E085-49BF-B3F2-78A8D3D9DC8A}" type="slidenum">
              <a:rPr lang="en-GB"/>
              <a:pPr/>
              <a:t>‹#›</a:t>
            </a:fld>
            <a:endParaRPr lang="en-GB" sz="900" dirty="0"/>
          </a:p>
        </p:txBody>
      </p:sp>
    </p:spTree>
    <p:extLst>
      <p:ext uri="{BB962C8B-B14F-4D97-AF65-F5344CB8AC3E}">
        <p14:creationId xmlns:p14="http://schemas.microsoft.com/office/powerpoint/2010/main" val="28453983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88913"/>
            <a:ext cx="10972800" cy="633412"/>
          </a:xfrm>
        </p:spPr>
        <p:txBody>
          <a:bodyPr/>
          <a:lstStyle/>
          <a:p>
            <a:r>
              <a:rPr lang="en-US"/>
              <a:t>Click to edit Master title style</a:t>
            </a:r>
            <a:endParaRPr lang="en-GB"/>
          </a:p>
        </p:txBody>
      </p:sp>
      <p:sp>
        <p:nvSpPr>
          <p:cNvPr id="3" name="Text Placeholder 2"/>
          <p:cNvSpPr>
            <a:spLocks noGrp="1"/>
          </p:cNvSpPr>
          <p:nvPr>
            <p:ph type="body" sz="half" idx="1"/>
          </p:nvPr>
        </p:nvSpPr>
        <p:spPr>
          <a:xfrm>
            <a:off x="609600" y="1268413"/>
            <a:ext cx="5384800" cy="46085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quarter" idx="2"/>
          </p:nvPr>
        </p:nvSpPr>
        <p:spPr>
          <a:xfrm>
            <a:off x="6197600" y="1268413"/>
            <a:ext cx="5384800" cy="22272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Content Placeholder 4"/>
          <p:cNvSpPr>
            <a:spLocks noGrp="1"/>
          </p:cNvSpPr>
          <p:nvPr>
            <p:ph sz="quarter" idx="3"/>
          </p:nvPr>
        </p:nvSpPr>
        <p:spPr>
          <a:xfrm>
            <a:off x="6197600" y="3648075"/>
            <a:ext cx="5384800" cy="2228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Rectangle 5"/>
          <p:cNvSpPr>
            <a:spLocks noGrp="1" noChangeArrowheads="1"/>
          </p:cNvSpPr>
          <p:nvPr>
            <p:ph type="sldNum" sz="quarter" idx="10"/>
          </p:nvPr>
        </p:nvSpPr>
        <p:spPr/>
        <p:txBody>
          <a:bodyPr/>
          <a:lstStyle>
            <a:lvl1pPr>
              <a:defRPr sz="1800" b="0"/>
            </a:lvl1pPr>
          </a:lstStyle>
          <a:p>
            <a:fld id="{54FAF376-ACD3-4802-BEF6-38B006F5A3BC}" type="slidenum">
              <a:rPr lang="en-GB"/>
              <a:pPr/>
              <a:t>‹#›</a:t>
            </a:fld>
            <a:endParaRPr lang="en-GB" sz="900" dirty="0"/>
          </a:p>
        </p:txBody>
      </p:sp>
    </p:spTree>
    <p:extLst>
      <p:ext uri="{BB962C8B-B14F-4D97-AF65-F5344CB8AC3E}">
        <p14:creationId xmlns:p14="http://schemas.microsoft.com/office/powerpoint/2010/main" val="18430331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88913"/>
            <a:ext cx="10972800" cy="633412"/>
          </a:xfrm>
        </p:spPr>
        <p:txBody>
          <a:bodyPr/>
          <a:lstStyle/>
          <a:p>
            <a:r>
              <a:rPr lang="en-US"/>
              <a:t>Click to edit Master title style</a:t>
            </a:r>
            <a:endParaRPr lang="en-GB"/>
          </a:p>
        </p:txBody>
      </p:sp>
      <p:sp>
        <p:nvSpPr>
          <p:cNvPr id="3" name="Content Placeholder 2"/>
          <p:cNvSpPr>
            <a:spLocks noGrp="1"/>
          </p:cNvSpPr>
          <p:nvPr>
            <p:ph sz="half" idx="1"/>
          </p:nvPr>
        </p:nvSpPr>
        <p:spPr>
          <a:xfrm>
            <a:off x="609600" y="1268413"/>
            <a:ext cx="5384800" cy="46085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quarter" idx="2"/>
          </p:nvPr>
        </p:nvSpPr>
        <p:spPr>
          <a:xfrm>
            <a:off x="6197600" y="1268413"/>
            <a:ext cx="5384800" cy="22272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Content Placeholder 4"/>
          <p:cNvSpPr>
            <a:spLocks noGrp="1"/>
          </p:cNvSpPr>
          <p:nvPr>
            <p:ph sz="quarter" idx="3"/>
          </p:nvPr>
        </p:nvSpPr>
        <p:spPr>
          <a:xfrm>
            <a:off x="6197600" y="3648075"/>
            <a:ext cx="5384800" cy="2228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Rectangle 5"/>
          <p:cNvSpPr>
            <a:spLocks noGrp="1" noChangeArrowheads="1"/>
          </p:cNvSpPr>
          <p:nvPr>
            <p:ph type="sldNum" sz="quarter" idx="10"/>
          </p:nvPr>
        </p:nvSpPr>
        <p:spPr/>
        <p:txBody>
          <a:bodyPr/>
          <a:lstStyle>
            <a:lvl1pPr>
              <a:defRPr sz="1800" b="0"/>
            </a:lvl1pPr>
          </a:lstStyle>
          <a:p>
            <a:fld id="{C1F9079F-B174-40AF-A822-3F75B4F7E764}" type="slidenum">
              <a:rPr lang="en-GB"/>
              <a:pPr/>
              <a:t>‹#›</a:t>
            </a:fld>
            <a:endParaRPr lang="en-GB" sz="900" dirty="0"/>
          </a:p>
        </p:txBody>
      </p:sp>
    </p:spTree>
    <p:extLst>
      <p:ext uri="{BB962C8B-B14F-4D97-AF65-F5344CB8AC3E}">
        <p14:creationId xmlns:p14="http://schemas.microsoft.com/office/powerpoint/2010/main" val="30507722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609600" y="188913"/>
            <a:ext cx="10972800" cy="633412"/>
          </a:xfrm>
        </p:spPr>
        <p:txBody>
          <a:bodyPr/>
          <a:lstStyle/>
          <a:p>
            <a:r>
              <a:rPr lang="en-US"/>
              <a:t>Click to edit Master title style</a:t>
            </a:r>
            <a:endParaRPr lang="en-GB"/>
          </a:p>
        </p:txBody>
      </p:sp>
      <p:sp>
        <p:nvSpPr>
          <p:cNvPr id="3" name="Chart Placeholder 2"/>
          <p:cNvSpPr>
            <a:spLocks noGrp="1"/>
          </p:cNvSpPr>
          <p:nvPr>
            <p:ph type="chart" idx="1"/>
          </p:nvPr>
        </p:nvSpPr>
        <p:spPr>
          <a:xfrm>
            <a:off x="609600" y="1268413"/>
            <a:ext cx="10972800" cy="4608512"/>
          </a:xfrm>
        </p:spPr>
        <p:txBody>
          <a:bodyPr/>
          <a:lstStyle/>
          <a:p>
            <a:pPr lvl="0"/>
            <a:endParaRPr lang="en-GB" noProof="0" dirty="0"/>
          </a:p>
        </p:txBody>
      </p:sp>
      <p:sp>
        <p:nvSpPr>
          <p:cNvPr id="4" name="Rectangle 5"/>
          <p:cNvSpPr>
            <a:spLocks noGrp="1" noChangeArrowheads="1"/>
          </p:cNvSpPr>
          <p:nvPr>
            <p:ph type="sldNum" sz="quarter" idx="10"/>
          </p:nvPr>
        </p:nvSpPr>
        <p:spPr/>
        <p:txBody>
          <a:bodyPr/>
          <a:lstStyle>
            <a:lvl1pPr>
              <a:defRPr sz="1800" b="0"/>
            </a:lvl1pPr>
          </a:lstStyle>
          <a:p>
            <a:fld id="{034F0327-DD67-4092-8906-F185E184910B}" type="slidenum">
              <a:rPr lang="en-GB"/>
              <a:pPr/>
              <a:t>‹#›</a:t>
            </a:fld>
            <a:endParaRPr lang="en-GB" sz="900" dirty="0"/>
          </a:p>
        </p:txBody>
      </p:sp>
    </p:spTree>
    <p:extLst>
      <p:ext uri="{BB962C8B-B14F-4D97-AF65-F5344CB8AC3E}">
        <p14:creationId xmlns:p14="http://schemas.microsoft.com/office/powerpoint/2010/main" val="11543920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188913"/>
            <a:ext cx="10972800" cy="56880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 name="Rectangle 5"/>
          <p:cNvSpPr>
            <a:spLocks noGrp="1" noChangeArrowheads="1"/>
          </p:cNvSpPr>
          <p:nvPr>
            <p:ph type="sldNum" sz="quarter" idx="10"/>
          </p:nvPr>
        </p:nvSpPr>
        <p:spPr/>
        <p:txBody>
          <a:bodyPr/>
          <a:lstStyle>
            <a:lvl1pPr>
              <a:defRPr sz="1800" b="0"/>
            </a:lvl1pPr>
          </a:lstStyle>
          <a:p>
            <a:fld id="{94531D39-76F5-4E96-873F-0C87067F7B72}" type="slidenum">
              <a:rPr lang="en-GB"/>
              <a:pPr/>
              <a:t>‹#›</a:t>
            </a:fld>
            <a:endParaRPr lang="en-GB" sz="900" dirty="0"/>
          </a:p>
        </p:txBody>
      </p:sp>
    </p:spTree>
    <p:extLst>
      <p:ext uri="{BB962C8B-B14F-4D97-AF65-F5344CB8AC3E}">
        <p14:creationId xmlns:p14="http://schemas.microsoft.com/office/powerpoint/2010/main" val="285738686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188913"/>
            <a:ext cx="10972800" cy="633412"/>
          </a:xfrm>
        </p:spPr>
        <p:txBody>
          <a:bodyPr/>
          <a:lstStyle/>
          <a:p>
            <a:r>
              <a:rPr lang="en-US"/>
              <a:t>Click to edit Master title style</a:t>
            </a:r>
            <a:endParaRPr lang="en-GB"/>
          </a:p>
        </p:txBody>
      </p:sp>
      <p:sp>
        <p:nvSpPr>
          <p:cNvPr id="3" name="Content Placeholder 2"/>
          <p:cNvSpPr>
            <a:spLocks noGrp="1"/>
          </p:cNvSpPr>
          <p:nvPr>
            <p:ph sz="half" idx="1"/>
          </p:nvPr>
        </p:nvSpPr>
        <p:spPr>
          <a:xfrm>
            <a:off x="609600" y="1268413"/>
            <a:ext cx="5384800" cy="46085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197600" y="1268413"/>
            <a:ext cx="5384800" cy="46085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sldNum" sz="quarter" idx="10"/>
          </p:nvPr>
        </p:nvSpPr>
        <p:spPr/>
        <p:txBody>
          <a:bodyPr/>
          <a:lstStyle>
            <a:lvl1pPr>
              <a:defRPr sz="1800" b="0"/>
            </a:lvl1pPr>
          </a:lstStyle>
          <a:p>
            <a:fld id="{71611BB5-A12F-4C6F-9E3D-51878B9A5987}" type="slidenum">
              <a:rPr lang="en-GB"/>
              <a:pPr/>
              <a:t>‹#›</a:t>
            </a:fld>
            <a:endParaRPr lang="en-GB" sz="900" dirty="0"/>
          </a:p>
        </p:txBody>
      </p:sp>
    </p:spTree>
    <p:extLst>
      <p:ext uri="{BB962C8B-B14F-4D97-AF65-F5344CB8AC3E}">
        <p14:creationId xmlns:p14="http://schemas.microsoft.com/office/powerpoint/2010/main" val="27881404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xAndChart" preserve="1">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609600" y="188913"/>
            <a:ext cx="10972800" cy="633412"/>
          </a:xfrm>
        </p:spPr>
        <p:txBody>
          <a:bodyPr/>
          <a:lstStyle/>
          <a:p>
            <a:r>
              <a:rPr lang="en-US"/>
              <a:t>Click to edit Master title style</a:t>
            </a:r>
            <a:endParaRPr lang="en-GB"/>
          </a:p>
        </p:txBody>
      </p:sp>
      <p:sp>
        <p:nvSpPr>
          <p:cNvPr id="3" name="Text Placeholder 2"/>
          <p:cNvSpPr>
            <a:spLocks noGrp="1"/>
          </p:cNvSpPr>
          <p:nvPr>
            <p:ph type="body" sz="half" idx="1"/>
          </p:nvPr>
        </p:nvSpPr>
        <p:spPr>
          <a:xfrm>
            <a:off x="609600" y="1268413"/>
            <a:ext cx="5384800" cy="46085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hart Placeholder 3"/>
          <p:cNvSpPr>
            <a:spLocks noGrp="1"/>
          </p:cNvSpPr>
          <p:nvPr>
            <p:ph type="chart" sz="half" idx="2"/>
          </p:nvPr>
        </p:nvSpPr>
        <p:spPr>
          <a:xfrm>
            <a:off x="6197600" y="1268413"/>
            <a:ext cx="5384800" cy="4608512"/>
          </a:xfrm>
        </p:spPr>
        <p:txBody>
          <a:bodyPr/>
          <a:lstStyle/>
          <a:p>
            <a:pPr lvl="0"/>
            <a:endParaRPr lang="en-GB" noProof="0" dirty="0"/>
          </a:p>
        </p:txBody>
      </p:sp>
      <p:sp>
        <p:nvSpPr>
          <p:cNvPr id="5" name="Rectangle 5"/>
          <p:cNvSpPr>
            <a:spLocks noGrp="1" noChangeArrowheads="1"/>
          </p:cNvSpPr>
          <p:nvPr>
            <p:ph type="sldNum" sz="quarter" idx="10"/>
          </p:nvPr>
        </p:nvSpPr>
        <p:spPr/>
        <p:txBody>
          <a:bodyPr/>
          <a:lstStyle>
            <a:lvl1pPr>
              <a:defRPr sz="1800" b="0"/>
            </a:lvl1pPr>
          </a:lstStyle>
          <a:p>
            <a:fld id="{AC0D26D1-07F3-44D3-8308-4D050A0432ED}" type="slidenum">
              <a:rPr lang="en-GB"/>
              <a:pPr/>
              <a:t>‹#›</a:t>
            </a:fld>
            <a:endParaRPr lang="en-GB" sz="900" dirty="0"/>
          </a:p>
        </p:txBody>
      </p:sp>
    </p:spTree>
    <p:extLst>
      <p:ext uri="{BB962C8B-B14F-4D97-AF65-F5344CB8AC3E}">
        <p14:creationId xmlns:p14="http://schemas.microsoft.com/office/powerpoint/2010/main" val="29900789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Rectangle 2"/>
          <p:cNvSpPr>
            <a:spLocks noGrp="1" noChangeArrowheads="1"/>
          </p:cNvSpPr>
          <p:nvPr/>
        </p:nvSpPr>
        <p:spPr bwMode="auto">
          <a:xfrm>
            <a:off x="609600" y="188913"/>
            <a:ext cx="10972800" cy="633412"/>
          </a:xfrm>
          <a:prstGeom prst="rect">
            <a:avLst/>
          </a:prstGeom>
        </p:spPr>
        <p:txBody>
          <a:bodyPr lIns="0" tIns="0" rIns="0" bIns="0" anchor="ctr"/>
          <a:lstStyle>
            <a:lvl1pPr eaLnBrk="0" hangingPunct="0">
              <a:defRPr sz="3000">
                <a:solidFill>
                  <a:schemeClr val="tx1"/>
                </a:solidFill>
                <a:latin typeface="Arial" charset="0"/>
              </a:defRPr>
            </a:lvl1pPr>
            <a:lvl2pPr eaLnBrk="0" hangingPunct="0">
              <a:defRPr sz="3000">
                <a:solidFill>
                  <a:schemeClr val="tx1"/>
                </a:solidFill>
                <a:latin typeface="Arial" charset="0"/>
              </a:defRPr>
            </a:lvl2pPr>
            <a:lvl3pPr eaLnBrk="0" hangingPunct="0">
              <a:defRPr sz="3000">
                <a:solidFill>
                  <a:schemeClr val="tx1"/>
                </a:solidFill>
                <a:latin typeface="Arial" charset="0"/>
              </a:defRPr>
            </a:lvl3pPr>
            <a:lvl4pPr eaLnBrk="0" hangingPunct="0">
              <a:defRPr sz="3000">
                <a:solidFill>
                  <a:schemeClr val="tx1"/>
                </a:solidFill>
                <a:latin typeface="Arial" charset="0"/>
              </a:defRPr>
            </a:lvl4pPr>
            <a:lvl5pPr eaLnBrk="0" hangingPunct="0">
              <a:defRPr sz="3000">
                <a:solidFill>
                  <a:schemeClr val="tx1"/>
                </a:solidFill>
                <a:latin typeface="Arial" charset="0"/>
              </a:defRPr>
            </a:lvl5pPr>
            <a:lvl6pPr marL="457200" eaLnBrk="0" fontAlgn="base" hangingPunct="0">
              <a:spcBef>
                <a:spcPct val="0"/>
              </a:spcBef>
              <a:spcAft>
                <a:spcPct val="0"/>
              </a:spcAft>
              <a:defRPr sz="3000">
                <a:solidFill>
                  <a:schemeClr val="tx1"/>
                </a:solidFill>
                <a:latin typeface="Arial" charset="0"/>
              </a:defRPr>
            </a:lvl6pPr>
            <a:lvl7pPr marL="914400" eaLnBrk="0" fontAlgn="base" hangingPunct="0">
              <a:spcBef>
                <a:spcPct val="0"/>
              </a:spcBef>
              <a:spcAft>
                <a:spcPct val="0"/>
              </a:spcAft>
              <a:defRPr sz="3000">
                <a:solidFill>
                  <a:schemeClr val="tx1"/>
                </a:solidFill>
                <a:latin typeface="Arial" charset="0"/>
              </a:defRPr>
            </a:lvl7pPr>
            <a:lvl8pPr marL="1371600" eaLnBrk="0" fontAlgn="base" hangingPunct="0">
              <a:spcBef>
                <a:spcPct val="0"/>
              </a:spcBef>
              <a:spcAft>
                <a:spcPct val="0"/>
              </a:spcAft>
              <a:defRPr sz="3000">
                <a:solidFill>
                  <a:schemeClr val="tx1"/>
                </a:solidFill>
                <a:latin typeface="Arial" charset="0"/>
              </a:defRPr>
            </a:lvl8pPr>
            <a:lvl9pPr marL="1828800" eaLnBrk="0" fontAlgn="base" hangingPunct="0">
              <a:spcBef>
                <a:spcPct val="0"/>
              </a:spcBef>
              <a:spcAft>
                <a:spcPct val="0"/>
              </a:spcAft>
              <a:defRPr sz="3000">
                <a:solidFill>
                  <a:schemeClr val="tx1"/>
                </a:solidFill>
                <a:latin typeface="Arial" charset="0"/>
              </a:defRPr>
            </a:lvl9pPr>
          </a:lstStyle>
          <a:p>
            <a:pPr>
              <a:defRPr/>
            </a:pPr>
            <a:endParaRPr lang="en-US" altLang="en-US" sz="3000" dirty="0">
              <a:solidFill>
                <a:srgbClr val="636363"/>
              </a:solidFill>
              <a:ea typeface="+mn-ea"/>
              <a:cs typeface="Arial" charset="0"/>
            </a:endParaRPr>
          </a:p>
        </p:txBody>
      </p:sp>
      <p:sp>
        <p:nvSpPr>
          <p:cNvPr id="3" name="Rectangle 3"/>
          <p:cNvSpPr>
            <a:spLocks noGrp="1" noChangeArrowheads="1"/>
          </p:cNvSpPr>
          <p:nvPr/>
        </p:nvSpPr>
        <p:spPr bwMode="auto">
          <a:xfrm>
            <a:off x="609600" y="1268413"/>
            <a:ext cx="10972800" cy="4608512"/>
          </a:xfrm>
          <a:prstGeom prst="rect">
            <a:avLst/>
          </a:prstGeom>
        </p:spPr>
        <p:txBody>
          <a:bodyPr lIns="0" rIns="0"/>
          <a:lstStyle>
            <a:lvl1pPr algn="ctr" eaLnBrk="0" hangingPunct="0">
              <a:spcBef>
                <a:spcPct val="60000"/>
              </a:spcBef>
              <a:buClr>
                <a:srgbClr val="AE0A38"/>
              </a:buClr>
              <a:buFont typeface="Wingdings" pitchFamily="2" charset="2"/>
              <a:defRPr sz="2400">
                <a:solidFill>
                  <a:srgbClr val="777777"/>
                </a:solidFill>
                <a:latin typeface="Arial" charset="0"/>
              </a:defRPr>
            </a:lvl1pPr>
            <a:lvl2pPr marL="541338" algn="ctr" eaLnBrk="0" hangingPunct="0">
              <a:spcBef>
                <a:spcPct val="20000"/>
              </a:spcBef>
              <a:buClr>
                <a:srgbClr val="AE0A38"/>
              </a:buClr>
              <a:defRPr sz="2000">
                <a:solidFill>
                  <a:srgbClr val="777777"/>
                </a:solidFill>
                <a:latin typeface="Arial" charset="0"/>
              </a:defRPr>
            </a:lvl2pPr>
            <a:lvl3pPr marL="1006475" algn="ctr" eaLnBrk="0" hangingPunct="0">
              <a:spcBef>
                <a:spcPct val="20000"/>
              </a:spcBef>
              <a:buClr>
                <a:srgbClr val="AE0A38"/>
              </a:buClr>
              <a:buFont typeface="Arial" charset="0"/>
              <a:defRPr>
                <a:solidFill>
                  <a:srgbClr val="777777"/>
                </a:solidFill>
                <a:latin typeface="Arial" charset="0"/>
              </a:defRPr>
            </a:lvl3pPr>
            <a:lvl4pPr marL="1414463" algn="ctr" eaLnBrk="0" hangingPunct="0">
              <a:spcBef>
                <a:spcPct val="20000"/>
              </a:spcBef>
              <a:buFont typeface="Wingdings" pitchFamily="2" charset="2"/>
              <a:defRPr>
                <a:solidFill>
                  <a:schemeClr val="tx1"/>
                </a:solidFill>
                <a:latin typeface="Arial" charset="0"/>
              </a:defRPr>
            </a:lvl4pPr>
            <a:lvl5pPr algn="ctr" eaLnBrk="0" hangingPunct="0">
              <a:spcBef>
                <a:spcPct val="20000"/>
              </a:spcBef>
              <a:buFont typeface="Wingdings" pitchFamily="2" charset="2"/>
              <a:defRPr>
                <a:solidFill>
                  <a:schemeClr val="tx1"/>
                </a:solidFill>
                <a:latin typeface="Arial" charset="0"/>
              </a:defRPr>
            </a:lvl5pPr>
            <a:lvl6pPr algn="ctr" eaLnBrk="0" fontAlgn="base" hangingPunct="0">
              <a:spcBef>
                <a:spcPct val="20000"/>
              </a:spcBef>
              <a:spcAft>
                <a:spcPct val="0"/>
              </a:spcAft>
              <a:buFont typeface="Wingdings" pitchFamily="2" charset="2"/>
              <a:defRPr>
                <a:solidFill>
                  <a:schemeClr val="tx1"/>
                </a:solidFill>
                <a:latin typeface="Arial" charset="0"/>
              </a:defRPr>
            </a:lvl6pPr>
            <a:lvl7pPr algn="ctr" eaLnBrk="0" fontAlgn="base" hangingPunct="0">
              <a:spcBef>
                <a:spcPct val="20000"/>
              </a:spcBef>
              <a:spcAft>
                <a:spcPct val="0"/>
              </a:spcAft>
              <a:buFont typeface="Wingdings" pitchFamily="2" charset="2"/>
              <a:defRPr>
                <a:solidFill>
                  <a:schemeClr val="tx1"/>
                </a:solidFill>
                <a:latin typeface="Arial" charset="0"/>
              </a:defRPr>
            </a:lvl7pPr>
            <a:lvl8pPr algn="ctr" eaLnBrk="0" fontAlgn="base" hangingPunct="0">
              <a:spcBef>
                <a:spcPct val="20000"/>
              </a:spcBef>
              <a:spcAft>
                <a:spcPct val="0"/>
              </a:spcAft>
              <a:buFont typeface="Wingdings" pitchFamily="2" charset="2"/>
              <a:defRPr>
                <a:solidFill>
                  <a:schemeClr val="tx1"/>
                </a:solidFill>
                <a:latin typeface="Arial" charset="0"/>
              </a:defRPr>
            </a:lvl8pPr>
            <a:lvl9pPr algn="ctr" eaLnBrk="0" fontAlgn="base" hangingPunct="0">
              <a:spcBef>
                <a:spcPct val="20000"/>
              </a:spcBef>
              <a:spcAft>
                <a:spcPct val="0"/>
              </a:spcAft>
              <a:buFont typeface="Wingdings" pitchFamily="2" charset="2"/>
              <a:defRPr>
                <a:solidFill>
                  <a:schemeClr val="tx1"/>
                </a:solidFill>
                <a:latin typeface="Arial" charset="0"/>
              </a:defRPr>
            </a:lvl9pPr>
          </a:lstStyle>
          <a:p>
            <a:pPr marL="266700" indent="-266700" algn="l">
              <a:buFont typeface="Wingdings" pitchFamily="2" charset="2"/>
              <a:buChar char="§"/>
              <a:defRPr/>
            </a:pPr>
            <a:endParaRPr lang="en-US" altLang="en-US" sz="2400" dirty="0">
              <a:ea typeface="+mn-ea"/>
              <a:cs typeface="Arial" charset="0"/>
            </a:endParaRPr>
          </a:p>
        </p:txBody>
      </p:sp>
    </p:spTree>
    <p:extLst>
      <p:ext uri="{BB962C8B-B14F-4D97-AF65-F5344CB8AC3E}">
        <p14:creationId xmlns:p14="http://schemas.microsoft.com/office/powerpoint/2010/main" val="2880030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sldNum" sz="quarter" idx="10"/>
          </p:nvPr>
        </p:nvSpPr>
        <p:spPr/>
        <p:txBody>
          <a:bodyPr/>
          <a:lstStyle>
            <a:lvl1pPr>
              <a:defRPr sz="1800" b="0"/>
            </a:lvl1pPr>
          </a:lstStyle>
          <a:p>
            <a:fld id="{CDC16481-191A-4B3B-B697-2A7B6C417224}" type="slidenum">
              <a:rPr lang="en-GB"/>
              <a:pPr/>
              <a:t>‹#›</a:t>
            </a:fld>
            <a:endParaRPr lang="en-GB" sz="900" dirty="0"/>
          </a:p>
        </p:txBody>
      </p:sp>
    </p:spTree>
    <p:extLst>
      <p:ext uri="{BB962C8B-B14F-4D97-AF65-F5344CB8AC3E}">
        <p14:creationId xmlns:p14="http://schemas.microsoft.com/office/powerpoint/2010/main" val="30876282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dirty="0"/>
              <a:t>Click to edit Master title style</a:t>
            </a:r>
            <a:endParaRPr lang="en-GB"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sldNum" sz="quarter" idx="10"/>
          </p:nvPr>
        </p:nvSpPr>
        <p:spPr/>
        <p:txBody>
          <a:bodyPr/>
          <a:lstStyle>
            <a:lvl1pPr>
              <a:defRPr sz="1800" b="0"/>
            </a:lvl1pPr>
          </a:lstStyle>
          <a:p>
            <a:fld id="{EC01CA21-92E0-4015-94F4-906B189B4051}" type="slidenum">
              <a:rPr lang="en-GB"/>
              <a:pPr/>
              <a:t>‹#›</a:t>
            </a:fld>
            <a:endParaRPr lang="en-GB" sz="900" dirty="0"/>
          </a:p>
        </p:txBody>
      </p:sp>
    </p:spTree>
    <p:extLst>
      <p:ext uri="{BB962C8B-B14F-4D97-AF65-F5344CB8AC3E}">
        <p14:creationId xmlns:p14="http://schemas.microsoft.com/office/powerpoint/2010/main" val="30723000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09600" y="1268413"/>
            <a:ext cx="5384800" cy="46085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7600" y="1268413"/>
            <a:ext cx="5384800" cy="46085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sldNum" sz="quarter" idx="10"/>
          </p:nvPr>
        </p:nvSpPr>
        <p:spPr/>
        <p:txBody>
          <a:bodyPr/>
          <a:lstStyle>
            <a:lvl1pPr>
              <a:defRPr sz="1800" b="0"/>
            </a:lvl1pPr>
          </a:lstStyle>
          <a:p>
            <a:fld id="{F62C5C08-7781-4D74-A53C-4918BF42F438}" type="slidenum">
              <a:rPr lang="en-GB"/>
              <a:pPr/>
              <a:t>‹#›</a:t>
            </a:fld>
            <a:endParaRPr lang="en-GB" sz="900" dirty="0"/>
          </a:p>
        </p:txBody>
      </p:sp>
    </p:spTree>
    <p:extLst>
      <p:ext uri="{BB962C8B-B14F-4D97-AF65-F5344CB8AC3E}">
        <p14:creationId xmlns:p14="http://schemas.microsoft.com/office/powerpoint/2010/main" val="41080099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sldNum" sz="quarter" idx="10"/>
          </p:nvPr>
        </p:nvSpPr>
        <p:spPr/>
        <p:txBody>
          <a:bodyPr/>
          <a:lstStyle>
            <a:lvl1pPr>
              <a:defRPr sz="1800" b="0"/>
            </a:lvl1pPr>
          </a:lstStyle>
          <a:p>
            <a:fld id="{C404D35E-0634-47B5-8911-0338CCD61490}" type="slidenum">
              <a:rPr lang="en-GB"/>
              <a:pPr/>
              <a:t>‹#›</a:t>
            </a:fld>
            <a:endParaRPr lang="en-GB" sz="900" dirty="0"/>
          </a:p>
        </p:txBody>
      </p:sp>
    </p:spTree>
    <p:extLst>
      <p:ext uri="{BB962C8B-B14F-4D97-AF65-F5344CB8AC3E}">
        <p14:creationId xmlns:p14="http://schemas.microsoft.com/office/powerpoint/2010/main" val="2102013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sldNum" sz="quarter" idx="10"/>
          </p:nvPr>
        </p:nvSpPr>
        <p:spPr/>
        <p:txBody>
          <a:bodyPr/>
          <a:lstStyle>
            <a:lvl1pPr>
              <a:defRPr sz="1800" b="0"/>
            </a:lvl1pPr>
          </a:lstStyle>
          <a:p>
            <a:fld id="{26C8D885-62B4-43A5-B63C-29FFBEFE61EC}" type="slidenum">
              <a:rPr lang="en-GB"/>
              <a:pPr/>
              <a:t>‹#›</a:t>
            </a:fld>
            <a:endParaRPr lang="en-GB" sz="900" dirty="0"/>
          </a:p>
        </p:txBody>
      </p:sp>
    </p:spTree>
    <p:extLst>
      <p:ext uri="{BB962C8B-B14F-4D97-AF65-F5344CB8AC3E}">
        <p14:creationId xmlns:p14="http://schemas.microsoft.com/office/powerpoint/2010/main" val="5472547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sldNum" sz="quarter" idx="10"/>
          </p:nvPr>
        </p:nvSpPr>
        <p:spPr/>
        <p:txBody>
          <a:bodyPr/>
          <a:lstStyle>
            <a:lvl1pPr>
              <a:defRPr sz="1800" b="0"/>
            </a:lvl1pPr>
          </a:lstStyle>
          <a:p>
            <a:fld id="{3F24A974-CC27-4A39-9C1B-1F431CE7518F}" type="slidenum">
              <a:rPr lang="en-GB"/>
              <a:pPr/>
              <a:t>‹#›</a:t>
            </a:fld>
            <a:endParaRPr lang="en-GB" sz="900" dirty="0"/>
          </a:p>
        </p:txBody>
      </p:sp>
    </p:spTree>
    <p:extLst>
      <p:ext uri="{BB962C8B-B14F-4D97-AF65-F5344CB8AC3E}">
        <p14:creationId xmlns:p14="http://schemas.microsoft.com/office/powerpoint/2010/main" val="7833337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sldNum" sz="quarter" idx="10"/>
          </p:nvPr>
        </p:nvSpPr>
        <p:spPr/>
        <p:txBody>
          <a:bodyPr/>
          <a:lstStyle>
            <a:lvl1pPr>
              <a:defRPr sz="1800" b="0"/>
            </a:lvl1pPr>
          </a:lstStyle>
          <a:p>
            <a:fld id="{4A275DBA-5C14-48A8-9177-0FC5523375E9}" type="slidenum">
              <a:rPr lang="en-GB"/>
              <a:pPr/>
              <a:t>‹#›</a:t>
            </a:fld>
            <a:endParaRPr lang="en-GB" sz="900" dirty="0"/>
          </a:p>
        </p:txBody>
      </p:sp>
    </p:spTree>
    <p:extLst>
      <p:ext uri="{BB962C8B-B14F-4D97-AF65-F5344CB8AC3E}">
        <p14:creationId xmlns:p14="http://schemas.microsoft.com/office/powerpoint/2010/main" val="3188940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3" name="Rectangle 3"/>
          <p:cNvSpPr>
            <a:spLocks noGrp="1" noChangeArrowheads="1"/>
          </p:cNvSpPr>
          <p:nvPr>
            <p:ph type="title"/>
          </p:nvPr>
        </p:nvSpPr>
        <p:spPr bwMode="auto">
          <a:xfrm>
            <a:off x="609600" y="188913"/>
            <a:ext cx="10972800" cy="633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p>
            <a:pPr lvl="0"/>
            <a:r>
              <a:rPr lang="en-GB"/>
              <a:t>Click to edit Master title style</a:t>
            </a:r>
          </a:p>
        </p:txBody>
      </p:sp>
      <p:sp>
        <p:nvSpPr>
          <p:cNvPr id="15364" name="Rectangle 4"/>
          <p:cNvSpPr>
            <a:spLocks noGrp="1" noChangeArrowheads="1"/>
          </p:cNvSpPr>
          <p:nvPr>
            <p:ph type="body" idx="1"/>
          </p:nvPr>
        </p:nvSpPr>
        <p:spPr bwMode="auto">
          <a:xfrm>
            <a:off x="609600" y="1268413"/>
            <a:ext cx="10972800" cy="4608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4572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p:txBody>
      </p:sp>
      <p:sp>
        <p:nvSpPr>
          <p:cNvPr id="1031" name="Rectangle 12"/>
          <p:cNvSpPr>
            <a:spLocks noChangeArrowheads="1"/>
          </p:cNvSpPr>
          <p:nvPr/>
        </p:nvSpPr>
        <p:spPr bwMode="auto">
          <a:xfrm>
            <a:off x="8686800" y="6354763"/>
            <a:ext cx="3361267"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lstStyle>
            <a:lvl1pPr eaLnBrk="0" hangingPunct="0">
              <a:defRPr sz="1000" b="1">
                <a:solidFill>
                  <a:schemeClr val="tx1"/>
                </a:solidFill>
                <a:latin typeface="Arial" charset="0"/>
                <a:cs typeface="Arial" charset="0"/>
              </a:defRPr>
            </a:lvl1pPr>
            <a:lvl2pPr marL="742950" indent="-285750" eaLnBrk="0" hangingPunct="0">
              <a:defRPr sz="1000" b="1">
                <a:solidFill>
                  <a:schemeClr val="tx1"/>
                </a:solidFill>
                <a:latin typeface="Arial" charset="0"/>
                <a:cs typeface="Arial" charset="0"/>
              </a:defRPr>
            </a:lvl2pPr>
            <a:lvl3pPr marL="1143000" indent="-228600" eaLnBrk="0" hangingPunct="0">
              <a:defRPr sz="1000" b="1">
                <a:solidFill>
                  <a:schemeClr val="tx1"/>
                </a:solidFill>
                <a:latin typeface="Arial" charset="0"/>
                <a:cs typeface="Arial" charset="0"/>
              </a:defRPr>
            </a:lvl3pPr>
            <a:lvl4pPr marL="1600200" indent="-228600" eaLnBrk="0" hangingPunct="0">
              <a:defRPr sz="1000" b="1">
                <a:solidFill>
                  <a:schemeClr val="tx1"/>
                </a:solidFill>
                <a:latin typeface="Arial" charset="0"/>
                <a:cs typeface="Arial" charset="0"/>
              </a:defRPr>
            </a:lvl4pPr>
            <a:lvl5pPr marL="2057400" indent="-228600" eaLnBrk="0" hangingPunct="0">
              <a:defRPr sz="1000" b="1">
                <a:solidFill>
                  <a:schemeClr val="tx1"/>
                </a:solidFill>
                <a:latin typeface="Arial" charset="0"/>
                <a:cs typeface="Arial" charset="0"/>
              </a:defRPr>
            </a:lvl5pPr>
            <a:lvl6pPr marL="2514600" indent="-228600" eaLnBrk="0" fontAlgn="base" hangingPunct="0">
              <a:spcBef>
                <a:spcPct val="0"/>
              </a:spcBef>
              <a:spcAft>
                <a:spcPct val="0"/>
              </a:spcAft>
              <a:defRPr sz="1000" b="1">
                <a:solidFill>
                  <a:schemeClr val="tx1"/>
                </a:solidFill>
                <a:latin typeface="Arial" charset="0"/>
                <a:cs typeface="Arial" charset="0"/>
              </a:defRPr>
            </a:lvl6pPr>
            <a:lvl7pPr marL="2971800" indent="-228600" eaLnBrk="0" fontAlgn="base" hangingPunct="0">
              <a:spcBef>
                <a:spcPct val="0"/>
              </a:spcBef>
              <a:spcAft>
                <a:spcPct val="0"/>
              </a:spcAft>
              <a:defRPr sz="1000" b="1">
                <a:solidFill>
                  <a:schemeClr val="tx1"/>
                </a:solidFill>
                <a:latin typeface="Arial" charset="0"/>
                <a:cs typeface="Arial" charset="0"/>
              </a:defRPr>
            </a:lvl7pPr>
            <a:lvl8pPr marL="3429000" indent="-228600" eaLnBrk="0" fontAlgn="base" hangingPunct="0">
              <a:spcBef>
                <a:spcPct val="0"/>
              </a:spcBef>
              <a:spcAft>
                <a:spcPct val="0"/>
              </a:spcAft>
              <a:defRPr sz="1000" b="1">
                <a:solidFill>
                  <a:schemeClr val="tx1"/>
                </a:solidFill>
                <a:latin typeface="Arial" charset="0"/>
                <a:cs typeface="Arial" charset="0"/>
              </a:defRPr>
            </a:lvl8pPr>
            <a:lvl9pPr marL="3886200" indent="-228600" eaLnBrk="0" fontAlgn="base" hangingPunct="0">
              <a:spcBef>
                <a:spcPct val="0"/>
              </a:spcBef>
              <a:spcAft>
                <a:spcPct val="0"/>
              </a:spcAft>
              <a:defRPr sz="1000" b="1">
                <a:solidFill>
                  <a:schemeClr val="tx1"/>
                </a:solidFill>
                <a:latin typeface="Arial" charset="0"/>
                <a:cs typeface="Arial" charset="0"/>
              </a:defRPr>
            </a:lvl9pPr>
          </a:lstStyle>
          <a:p>
            <a:pPr algn="r" eaLnBrk="1" hangingPunct="1">
              <a:defRPr/>
            </a:pPr>
            <a:endParaRPr lang="en-US" altLang="en-US" sz="900" b="0" dirty="0">
              <a:solidFill>
                <a:srgbClr val="FFFFFF"/>
              </a:solidFill>
              <a:ea typeface="+mn-ea"/>
            </a:endParaRPr>
          </a:p>
        </p:txBody>
      </p:sp>
      <p:grpSp>
        <p:nvGrpSpPr>
          <p:cNvPr id="15366" name="Group 6"/>
          <p:cNvGrpSpPr>
            <a:grpSpLocks/>
          </p:cNvGrpSpPr>
          <p:nvPr/>
        </p:nvGrpSpPr>
        <p:grpSpPr bwMode="auto">
          <a:xfrm>
            <a:off x="1" y="6264276"/>
            <a:ext cx="12240684" cy="620713"/>
            <a:chOff x="0" y="0"/>
            <a:chExt cx="8208" cy="554"/>
          </a:xfrm>
        </p:grpSpPr>
        <p:sp>
          <p:nvSpPr>
            <p:cNvPr id="15368" name="Rectangle 3"/>
            <p:cNvSpPr>
              <a:spLocks/>
            </p:cNvSpPr>
            <p:nvPr/>
          </p:nvSpPr>
          <p:spPr bwMode="auto">
            <a:xfrm>
              <a:off x="0" y="0"/>
              <a:ext cx="8208" cy="552"/>
            </a:xfrm>
            <a:prstGeom prst="rect">
              <a:avLst/>
            </a:prstGeom>
            <a:solidFill>
              <a:srgbClr val="90BBBA"/>
            </a:solidFill>
            <a:ln>
              <a:noFill/>
            </a:ln>
            <a:extLst>
              <a:ext uri="{91240B29-F687-4F45-9708-019B960494DF}">
                <a14:hiddenLine xmlns:a14="http://schemas.microsoft.com/office/drawing/2010/main" w="12700">
                  <a:solidFill>
                    <a:schemeClr val="tx1"/>
                  </a:solidFill>
                  <a:round/>
                  <a:headEnd/>
                  <a:tailEnd/>
                </a14:hiddenLine>
              </a:ext>
            </a:extLst>
          </p:spPr>
          <p:txBody>
            <a:bodyPr lIns="0" tIns="0" rIns="0" bIns="0"/>
            <a:lstStyle/>
            <a:p>
              <a:endParaRPr lang="en-US" sz="1800" dirty="0"/>
            </a:p>
          </p:txBody>
        </p:sp>
        <p:sp>
          <p:nvSpPr>
            <p:cNvPr id="15369" name="Rectangle 4"/>
            <p:cNvSpPr>
              <a:spLocks/>
            </p:cNvSpPr>
            <p:nvPr/>
          </p:nvSpPr>
          <p:spPr bwMode="auto">
            <a:xfrm>
              <a:off x="8" y="42"/>
              <a:ext cx="8200" cy="512"/>
            </a:xfrm>
            <a:prstGeom prst="rect">
              <a:avLst/>
            </a:prstGeom>
            <a:solidFill>
              <a:srgbClr val="13988D"/>
            </a:solidFill>
            <a:ln>
              <a:noFill/>
            </a:ln>
            <a:extLst>
              <a:ext uri="{91240B29-F687-4F45-9708-019B960494DF}">
                <a14:hiddenLine xmlns:a14="http://schemas.microsoft.com/office/drawing/2010/main" w="12700">
                  <a:solidFill>
                    <a:schemeClr val="tx1"/>
                  </a:solidFill>
                  <a:round/>
                  <a:headEnd/>
                  <a:tailEnd/>
                </a14:hiddenLine>
              </a:ext>
            </a:extLst>
          </p:spPr>
          <p:txBody>
            <a:bodyPr lIns="0" tIns="0" rIns="0" bIns="0"/>
            <a:lstStyle/>
            <a:p>
              <a:endParaRPr lang="en-US" sz="1800" dirty="0"/>
            </a:p>
          </p:txBody>
        </p:sp>
        <p:pic>
          <p:nvPicPr>
            <p:cNvPr id="15370" name="Picture 5"/>
            <p:cNvPicPr>
              <a:picLocks noChangeAspect="1" noChangeArrowheads="1"/>
            </p:cNvPicPr>
            <p:nvPr/>
          </p:nvPicPr>
          <p:blipFill>
            <a:blip r:embed="rId20" cstate="print">
              <a:extLst>
                <a:ext uri="{28A0092B-C50C-407E-A947-70E740481C1C}">
                  <a14:useLocalDpi xmlns:a14="http://schemas.microsoft.com/office/drawing/2010/main" val="0"/>
                </a:ext>
              </a:extLst>
            </a:blip>
            <a:srcRect/>
            <a:stretch>
              <a:fillRect/>
            </a:stretch>
          </p:blipFill>
          <p:spPr bwMode="auto">
            <a:xfrm>
              <a:off x="6873" y="183"/>
              <a:ext cx="861"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round/>
                  <a:headEnd/>
                  <a:tailEnd/>
                </a14:hiddenLine>
              </a:ext>
            </a:extLst>
          </p:spPr>
        </p:pic>
      </p:grpSp>
      <p:sp>
        <p:nvSpPr>
          <p:cNvPr id="17" name="Rectangle 5"/>
          <p:cNvSpPr>
            <a:spLocks noGrp="1" noChangeArrowheads="1"/>
          </p:cNvSpPr>
          <p:nvPr>
            <p:ph type="sldNum" sz="quarter" idx="4"/>
          </p:nvPr>
        </p:nvSpPr>
        <p:spPr bwMode="auto">
          <a:xfrm>
            <a:off x="527052" y="6021389"/>
            <a:ext cx="791633" cy="193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b="1">
                <a:solidFill>
                  <a:srgbClr val="000000"/>
                </a:solidFill>
              </a:defRPr>
            </a:lvl1pPr>
          </a:lstStyle>
          <a:p>
            <a:fld id="{D831949E-D0ED-4E57-8CCE-C2ED5AA6443E}" type="slidenum">
              <a:rPr lang="en-GB"/>
              <a:pPr/>
              <a:t>‹#›</a:t>
            </a:fld>
            <a:endParaRPr lang="en-GB" sz="900" dirty="0"/>
          </a:p>
        </p:txBody>
      </p:sp>
    </p:spTree>
    <p:extLst>
      <p:ext uri="{BB962C8B-B14F-4D97-AF65-F5344CB8AC3E}">
        <p14:creationId xmlns:p14="http://schemas.microsoft.com/office/powerpoint/2010/main" val="1641202865"/>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 id="2147483681" r:id="rId13"/>
    <p:sldLayoutId id="2147483682" r:id="rId14"/>
    <p:sldLayoutId id="2147483683" r:id="rId15"/>
    <p:sldLayoutId id="2147483684" r:id="rId16"/>
    <p:sldLayoutId id="2147483685" r:id="rId17"/>
    <p:sldLayoutId id="2147483686" r:id="rId18"/>
  </p:sldLayoutIdLst>
  <p:hf hdr="0" ftr="0" dt="0"/>
  <p:txStyles>
    <p:titleStyle>
      <a:lvl1pPr algn="l" rtl="0" eaLnBrk="0" fontAlgn="base" hangingPunct="0">
        <a:spcBef>
          <a:spcPct val="0"/>
        </a:spcBef>
        <a:spcAft>
          <a:spcPct val="0"/>
        </a:spcAft>
        <a:defRPr sz="3000">
          <a:solidFill>
            <a:schemeClr val="tx1"/>
          </a:solidFill>
          <a:latin typeface="+mj-lt"/>
          <a:ea typeface="Geneva" charset="0"/>
          <a:cs typeface="+mj-cs"/>
        </a:defRPr>
      </a:lvl1pPr>
      <a:lvl2pPr algn="l" rtl="0" eaLnBrk="0" fontAlgn="base" hangingPunct="0">
        <a:spcBef>
          <a:spcPct val="0"/>
        </a:spcBef>
        <a:spcAft>
          <a:spcPct val="0"/>
        </a:spcAft>
        <a:defRPr sz="3000">
          <a:solidFill>
            <a:schemeClr val="tx1"/>
          </a:solidFill>
          <a:latin typeface="Arial" pitchFamily="34" charset="0"/>
          <a:ea typeface="Geneva" charset="0"/>
        </a:defRPr>
      </a:lvl2pPr>
      <a:lvl3pPr algn="l" rtl="0" eaLnBrk="0" fontAlgn="base" hangingPunct="0">
        <a:spcBef>
          <a:spcPct val="0"/>
        </a:spcBef>
        <a:spcAft>
          <a:spcPct val="0"/>
        </a:spcAft>
        <a:defRPr sz="3000">
          <a:solidFill>
            <a:schemeClr val="tx1"/>
          </a:solidFill>
          <a:latin typeface="Arial" pitchFamily="34" charset="0"/>
          <a:ea typeface="Geneva" charset="0"/>
        </a:defRPr>
      </a:lvl3pPr>
      <a:lvl4pPr algn="l" rtl="0" eaLnBrk="0" fontAlgn="base" hangingPunct="0">
        <a:spcBef>
          <a:spcPct val="0"/>
        </a:spcBef>
        <a:spcAft>
          <a:spcPct val="0"/>
        </a:spcAft>
        <a:defRPr sz="3000">
          <a:solidFill>
            <a:schemeClr val="tx1"/>
          </a:solidFill>
          <a:latin typeface="Arial" pitchFamily="34" charset="0"/>
          <a:ea typeface="Geneva" charset="0"/>
        </a:defRPr>
      </a:lvl4pPr>
      <a:lvl5pPr algn="l" rtl="0" eaLnBrk="0" fontAlgn="base" hangingPunct="0">
        <a:spcBef>
          <a:spcPct val="0"/>
        </a:spcBef>
        <a:spcAft>
          <a:spcPct val="0"/>
        </a:spcAft>
        <a:defRPr sz="3000">
          <a:solidFill>
            <a:schemeClr val="tx1"/>
          </a:solidFill>
          <a:latin typeface="Arial" pitchFamily="34" charset="0"/>
          <a:ea typeface="Geneva" charset="0"/>
        </a:defRPr>
      </a:lvl5pPr>
      <a:lvl6pPr marL="457200" algn="l" rtl="0" fontAlgn="base">
        <a:spcBef>
          <a:spcPct val="0"/>
        </a:spcBef>
        <a:spcAft>
          <a:spcPct val="0"/>
        </a:spcAft>
        <a:defRPr sz="3000">
          <a:solidFill>
            <a:schemeClr val="tx1"/>
          </a:solidFill>
          <a:latin typeface="Arial" pitchFamily="34" charset="0"/>
        </a:defRPr>
      </a:lvl6pPr>
      <a:lvl7pPr marL="914400" algn="l" rtl="0" fontAlgn="base">
        <a:spcBef>
          <a:spcPct val="0"/>
        </a:spcBef>
        <a:spcAft>
          <a:spcPct val="0"/>
        </a:spcAft>
        <a:defRPr sz="3000">
          <a:solidFill>
            <a:schemeClr val="tx1"/>
          </a:solidFill>
          <a:latin typeface="Arial" pitchFamily="34" charset="0"/>
        </a:defRPr>
      </a:lvl7pPr>
      <a:lvl8pPr marL="1371600" algn="l" rtl="0" fontAlgn="base">
        <a:spcBef>
          <a:spcPct val="0"/>
        </a:spcBef>
        <a:spcAft>
          <a:spcPct val="0"/>
        </a:spcAft>
        <a:defRPr sz="3000">
          <a:solidFill>
            <a:schemeClr val="tx1"/>
          </a:solidFill>
          <a:latin typeface="Arial" pitchFamily="34" charset="0"/>
        </a:defRPr>
      </a:lvl8pPr>
      <a:lvl9pPr marL="1828800" algn="l" rtl="0" fontAlgn="base">
        <a:spcBef>
          <a:spcPct val="0"/>
        </a:spcBef>
        <a:spcAft>
          <a:spcPct val="0"/>
        </a:spcAft>
        <a:defRPr sz="3000">
          <a:solidFill>
            <a:schemeClr val="tx1"/>
          </a:solidFill>
          <a:latin typeface="Arial" pitchFamily="34" charset="0"/>
        </a:defRPr>
      </a:lvl9pPr>
    </p:titleStyle>
    <p:bodyStyle>
      <a:lvl1pPr marL="266700" indent="-266700" algn="l" rtl="0" eaLnBrk="0" fontAlgn="base" hangingPunct="0">
        <a:spcBef>
          <a:spcPct val="60000"/>
        </a:spcBef>
        <a:spcAft>
          <a:spcPct val="0"/>
        </a:spcAft>
        <a:buClr>
          <a:srgbClr val="AE0A38"/>
        </a:buClr>
        <a:buFont typeface="Wingdings" pitchFamily="2" charset="2"/>
        <a:buChar char="§"/>
        <a:defRPr sz="2400">
          <a:solidFill>
            <a:srgbClr val="777777"/>
          </a:solidFill>
          <a:latin typeface="+mn-lt"/>
          <a:ea typeface="Geneva" charset="0"/>
          <a:cs typeface="+mn-cs"/>
        </a:defRPr>
      </a:lvl1pPr>
      <a:lvl2pPr marL="827088" indent="-285750" algn="l" rtl="0" eaLnBrk="0" fontAlgn="base" hangingPunct="0">
        <a:spcBef>
          <a:spcPct val="20000"/>
        </a:spcBef>
        <a:spcAft>
          <a:spcPct val="0"/>
        </a:spcAft>
        <a:buClr>
          <a:srgbClr val="AE0A38"/>
        </a:buClr>
        <a:buChar char="•"/>
        <a:defRPr sz="2000">
          <a:solidFill>
            <a:srgbClr val="777777"/>
          </a:solidFill>
          <a:latin typeface="+mn-lt"/>
          <a:ea typeface="Geneva" charset="0"/>
        </a:defRPr>
      </a:lvl2pPr>
      <a:lvl3pPr marL="1235075" indent="-228600" algn="l" rtl="0" eaLnBrk="0" fontAlgn="base" hangingPunct="0">
        <a:spcBef>
          <a:spcPct val="20000"/>
        </a:spcBef>
        <a:spcAft>
          <a:spcPct val="0"/>
        </a:spcAft>
        <a:buClr>
          <a:srgbClr val="AE0A38"/>
        </a:buClr>
        <a:buFont typeface="Arial" pitchFamily="34" charset="0"/>
        <a:buChar char="-"/>
        <a:defRPr>
          <a:solidFill>
            <a:srgbClr val="777777"/>
          </a:solidFill>
          <a:latin typeface="+mn-lt"/>
          <a:ea typeface="Geneva" charset="0"/>
        </a:defRPr>
      </a:lvl3pPr>
      <a:lvl4pPr marL="1643063" indent="-228600" algn="l" rtl="0" eaLnBrk="0" fontAlgn="base" hangingPunct="0">
        <a:spcBef>
          <a:spcPct val="20000"/>
        </a:spcBef>
        <a:spcAft>
          <a:spcPct val="0"/>
        </a:spcAft>
        <a:buFont typeface="Wingdings" pitchFamily="2" charset="2"/>
        <a:buChar char="§"/>
        <a:defRPr>
          <a:solidFill>
            <a:schemeClr val="tx1"/>
          </a:solidFill>
          <a:latin typeface="+mn-lt"/>
          <a:ea typeface="Geneva" charset="0"/>
        </a:defRPr>
      </a:lvl4pPr>
      <a:lvl5pPr marL="2057400" indent="-228600" algn="l" rtl="0" eaLnBrk="0" fontAlgn="base" hangingPunct="0">
        <a:spcBef>
          <a:spcPct val="20000"/>
        </a:spcBef>
        <a:spcAft>
          <a:spcPct val="0"/>
        </a:spcAft>
        <a:buFont typeface="Wingdings" pitchFamily="2" charset="2"/>
        <a:buChar char="§"/>
        <a:defRPr>
          <a:solidFill>
            <a:schemeClr val="tx1"/>
          </a:solidFill>
          <a:latin typeface="+mn-lt"/>
          <a:ea typeface="Geneva" charset="0"/>
        </a:defRPr>
      </a:lvl5pPr>
      <a:lvl6pPr marL="2514600" indent="-228600" algn="l" rtl="0" fontAlgn="base">
        <a:spcBef>
          <a:spcPct val="20000"/>
        </a:spcBef>
        <a:spcAft>
          <a:spcPct val="0"/>
        </a:spcAft>
        <a:buFont typeface="Wingdings" pitchFamily="2" charset="2"/>
        <a:buChar char="§"/>
        <a:defRPr>
          <a:solidFill>
            <a:schemeClr val="tx1"/>
          </a:solidFill>
          <a:latin typeface="+mn-lt"/>
        </a:defRPr>
      </a:lvl6pPr>
      <a:lvl7pPr marL="2971800" indent="-228600" algn="l" rtl="0" fontAlgn="base">
        <a:spcBef>
          <a:spcPct val="20000"/>
        </a:spcBef>
        <a:spcAft>
          <a:spcPct val="0"/>
        </a:spcAft>
        <a:buFont typeface="Wingdings" pitchFamily="2" charset="2"/>
        <a:buChar char="§"/>
        <a:defRPr>
          <a:solidFill>
            <a:schemeClr val="tx1"/>
          </a:solidFill>
          <a:latin typeface="+mn-lt"/>
        </a:defRPr>
      </a:lvl7pPr>
      <a:lvl8pPr marL="3429000" indent="-228600" algn="l" rtl="0" fontAlgn="base">
        <a:spcBef>
          <a:spcPct val="20000"/>
        </a:spcBef>
        <a:spcAft>
          <a:spcPct val="0"/>
        </a:spcAft>
        <a:buFont typeface="Wingdings" pitchFamily="2" charset="2"/>
        <a:buChar char="§"/>
        <a:defRPr>
          <a:solidFill>
            <a:schemeClr val="tx1"/>
          </a:solidFill>
          <a:latin typeface="+mn-lt"/>
        </a:defRPr>
      </a:lvl8pPr>
      <a:lvl9pPr marL="3886200" indent="-228600" algn="l" rtl="0" fontAlgn="base">
        <a:spcBef>
          <a:spcPct val="20000"/>
        </a:spcBef>
        <a:spcAft>
          <a:spcPct val="0"/>
        </a:spcAft>
        <a:buFont typeface="Wingdings" pitchFamily="2" charset="2"/>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image" Target="../media/image5.jpeg"/><Relationship Id="rId11" Type="http://schemas.openxmlformats.org/officeDocument/2006/relationships/image" Target="../media/image10.png"/><Relationship Id="rId5" Type="http://schemas.openxmlformats.org/officeDocument/2006/relationships/image" Target="../media/image4.jp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5.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6.xml"/><Relationship Id="rId1" Type="http://schemas.openxmlformats.org/officeDocument/2006/relationships/slideLayout" Target="../slideLayouts/slideLayout5.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3" Type="http://schemas.openxmlformats.org/officeDocument/2006/relationships/hyperlink" Target="mailto:Charlotte.Griffiths@risemutual.org" TargetMode="External"/><Relationship Id="rId2" Type="http://schemas.openxmlformats.org/officeDocument/2006/relationships/notesSlide" Target="../notesSlides/notesSlide7.xml"/><Relationship Id="rId1" Type="http://schemas.openxmlformats.org/officeDocument/2006/relationships/slideLayout" Target="../slideLayouts/slideLayout5.xml"/><Relationship Id="rId5" Type="http://schemas.openxmlformats.org/officeDocument/2006/relationships/image" Target="../media/image3.png"/><Relationship Id="rId4" Type="http://schemas.openxmlformats.org/officeDocument/2006/relationships/hyperlink" Target="mailto:Navinder.Subherwal@risemutual.or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E0C5C2-EB28-C8A3-525A-24DE9F666E65}"/>
              </a:ext>
            </a:extLst>
          </p:cNvPr>
          <p:cNvSpPr>
            <a:spLocks noGrp="1"/>
          </p:cNvSpPr>
          <p:nvPr>
            <p:ph type="title"/>
          </p:nvPr>
        </p:nvSpPr>
        <p:spPr/>
        <p:txBody>
          <a:bodyPr/>
          <a:lstStyle/>
          <a:p>
            <a:r>
              <a:rPr lang="en-GB" dirty="0">
                <a:ea typeface="Geneva"/>
              </a:rPr>
              <a:t>What I wish You knew ABOUT CIFA! </a:t>
            </a:r>
          </a:p>
        </p:txBody>
      </p:sp>
      <p:sp>
        <p:nvSpPr>
          <p:cNvPr id="3" name="Text Placeholder 2">
            <a:extLst>
              <a:ext uri="{FF2B5EF4-FFF2-40B4-BE49-F238E27FC236}">
                <a16:creationId xmlns:a16="http://schemas.microsoft.com/office/drawing/2014/main" id="{6ACE77CB-95F1-BDA2-A193-C1D4E6E9060E}"/>
              </a:ext>
            </a:extLst>
          </p:cNvPr>
          <p:cNvSpPr>
            <a:spLocks noGrp="1"/>
          </p:cNvSpPr>
          <p:nvPr>
            <p:ph type="body" idx="1"/>
          </p:nvPr>
        </p:nvSpPr>
        <p:spPr/>
        <p:txBody>
          <a:bodyPr/>
          <a:lstStyle/>
          <a:p>
            <a:r>
              <a:rPr lang="en-GB" dirty="0"/>
              <a:t>Overview </a:t>
            </a:r>
          </a:p>
        </p:txBody>
      </p:sp>
      <p:sp>
        <p:nvSpPr>
          <p:cNvPr id="4" name="Slide Number Placeholder 3">
            <a:extLst>
              <a:ext uri="{FF2B5EF4-FFF2-40B4-BE49-F238E27FC236}">
                <a16:creationId xmlns:a16="http://schemas.microsoft.com/office/drawing/2014/main" id="{23B2D4E9-2BFD-9FC9-5D8B-4B805BDB8359}"/>
              </a:ext>
            </a:extLst>
          </p:cNvPr>
          <p:cNvSpPr>
            <a:spLocks noGrp="1"/>
          </p:cNvSpPr>
          <p:nvPr>
            <p:ph type="sldNum" sz="quarter" idx="10"/>
          </p:nvPr>
        </p:nvSpPr>
        <p:spPr/>
        <p:txBody>
          <a:bodyPr/>
          <a:lstStyle/>
          <a:p>
            <a:fld id="{EC01CA21-92E0-4015-94F4-906B189B4051}" type="slidenum">
              <a:rPr lang="en-GB" smtClean="0"/>
              <a:pPr/>
              <a:t>1</a:t>
            </a:fld>
            <a:endParaRPr lang="en-GB" sz="900" dirty="0"/>
          </a:p>
        </p:txBody>
      </p:sp>
    </p:spTree>
    <p:extLst>
      <p:ext uri="{BB962C8B-B14F-4D97-AF65-F5344CB8AC3E}">
        <p14:creationId xmlns:p14="http://schemas.microsoft.com/office/powerpoint/2010/main" val="2194454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3" name="Rectangle 2"/>
          <p:cNvSpPr>
            <a:spLocks noGrp="1" noChangeArrowheads="1"/>
          </p:cNvSpPr>
          <p:nvPr>
            <p:ph type="title"/>
          </p:nvPr>
        </p:nvSpPr>
        <p:spPr>
          <a:xfrm>
            <a:off x="300251" y="151385"/>
            <a:ext cx="11891749" cy="2080827"/>
          </a:xfrm>
          <a:solidFill>
            <a:srgbClr val="52ACAA"/>
          </a:solidFill>
        </p:spPr>
        <p:style>
          <a:lnRef idx="2">
            <a:schemeClr val="accent1">
              <a:shade val="50000"/>
            </a:schemeClr>
          </a:lnRef>
          <a:fillRef idx="1">
            <a:schemeClr val="accent1"/>
          </a:fillRef>
          <a:effectRef idx="0">
            <a:schemeClr val="accent1"/>
          </a:effectRef>
          <a:fontRef idx="minor">
            <a:schemeClr val="lt1"/>
          </a:fontRef>
        </p:style>
        <p:txBody>
          <a:bodyPr/>
          <a:lstStyle/>
          <a:p>
            <a:pPr algn="ctr"/>
            <a:br>
              <a:rPr lang="en-GB" sz="2400" b="0" i="0" u="none" strike="noStrike" baseline="0" dirty="0">
                <a:solidFill>
                  <a:srgbClr val="000000"/>
                </a:solidFill>
                <a:latin typeface="Arial" panose="020B0604020202020204" pitchFamily="34" charset="0"/>
              </a:rPr>
            </a:br>
            <a:br>
              <a:rPr lang="en-GB" sz="2400" b="0" dirty="0">
                <a:solidFill>
                  <a:srgbClr val="000000"/>
                </a:solidFill>
                <a:latin typeface="Arial" panose="020B0604020202020204" pitchFamily="34" charset="0"/>
              </a:rPr>
            </a:br>
            <a:br>
              <a:rPr lang="en-GB" sz="2400" cap="none" dirty="0">
                <a:solidFill>
                  <a:schemeClr val="tx1"/>
                </a:solidFill>
                <a:latin typeface="+mj-lt"/>
                <a:ea typeface="Geneva" pitchFamily="124" charset="-128"/>
              </a:rPr>
            </a:br>
            <a:r>
              <a:rPr lang="en-GB" sz="2400" b="1" i="0" u="none" strike="noStrike" dirty="0">
                <a:solidFill>
                  <a:schemeClr val="tx1"/>
                </a:solidFill>
                <a:effectLst/>
                <a:latin typeface="+mj-lt"/>
              </a:rPr>
              <a:t>Culturally Integrated Family Approach to Domestic Abuse</a:t>
            </a:r>
            <a:br>
              <a:rPr lang="en-GB" sz="2400" b="1" i="0" u="none" strike="noStrike" dirty="0">
                <a:solidFill>
                  <a:schemeClr val="tx1"/>
                </a:solidFill>
                <a:effectLst/>
                <a:latin typeface="Calibri" panose="020F0502020204030204" pitchFamily="34" charset="0"/>
              </a:rPr>
            </a:br>
            <a:r>
              <a:rPr lang="en-GB" sz="2000" i="1" u="none" strike="noStrike" cap="none" dirty="0">
                <a:solidFill>
                  <a:schemeClr val="tx1"/>
                </a:solidFill>
                <a:effectLst/>
                <a:latin typeface="+mj-lt"/>
                <a:ea typeface="Geneva" pitchFamily="124" charset="-128"/>
              </a:rPr>
              <a:t>in:</a:t>
            </a:r>
            <a:br>
              <a:rPr lang="en-GB" sz="2400" b="1" i="1" dirty="0"/>
            </a:br>
            <a:r>
              <a:rPr lang="en-GB" sz="3200" b="0" i="0" u="none" strike="noStrike" baseline="0" dirty="0">
                <a:solidFill>
                  <a:srgbClr val="000000"/>
                </a:solidFill>
                <a:latin typeface="Arial" panose="020B0604020202020204" pitchFamily="34" charset="0"/>
              </a:rPr>
              <a:t>	</a:t>
            </a:r>
            <a:br>
              <a:rPr lang="en-GB" sz="3200" b="0" i="0" u="none" strike="noStrike" baseline="0" dirty="0">
                <a:solidFill>
                  <a:srgbClr val="000000"/>
                </a:solidFill>
                <a:latin typeface="Arial" panose="020B0604020202020204" pitchFamily="34" charset="0"/>
              </a:rPr>
            </a:br>
            <a:br>
              <a:rPr lang="en-GB" sz="3200" cap="none" dirty="0">
                <a:ea typeface="Geneva" pitchFamily="124" charset="-128"/>
              </a:rPr>
            </a:br>
            <a:br>
              <a:rPr lang="en-GB" sz="3200" b="0" dirty="0">
                <a:solidFill>
                  <a:srgbClr val="000000"/>
                </a:solidFill>
                <a:latin typeface="Arial" panose="020B0604020202020204" pitchFamily="34" charset="0"/>
              </a:rPr>
            </a:br>
            <a:r>
              <a:rPr lang="en-GB" sz="3200" dirty="0">
                <a:solidFill>
                  <a:schemeClr val="bg1"/>
                </a:solidFill>
                <a:latin typeface="Arial" panose="020B0604020202020204" pitchFamily="34" charset="0"/>
              </a:rPr>
              <a:t>LB of Barnet in partnership with 9 boroughs: </a:t>
            </a:r>
            <a:r>
              <a:rPr lang="en-GB" sz="3200" i="0" u="none" strike="noStrike" baseline="0" dirty="0">
                <a:solidFill>
                  <a:schemeClr val="bg1"/>
                </a:solidFill>
                <a:latin typeface="Arial" panose="020B0604020202020204" pitchFamily="34" charset="0"/>
              </a:rPr>
              <a:t> Brent, Enfield, Harrow, Newham, Tower Hamlets, Haringey, Hammersmith &amp; Fulham, Royal Borough of Kensington &amp; Chelsea and Westminster</a:t>
            </a:r>
            <a:r>
              <a:rPr lang="en-GB" sz="4000" i="0" u="none" strike="noStrike" baseline="0" dirty="0">
                <a:solidFill>
                  <a:schemeClr val="bg1"/>
                </a:solidFill>
                <a:latin typeface="Arial" panose="020B0604020202020204" pitchFamily="34" charset="0"/>
              </a:rPr>
              <a:t>. </a:t>
            </a:r>
            <a:br>
              <a:rPr lang="en-GB" sz="3200" cap="none" dirty="0">
                <a:ea typeface="Geneva" pitchFamily="124" charset="-128"/>
              </a:rPr>
            </a:br>
            <a:br>
              <a:rPr lang="en-GB" sz="3200" cap="none" dirty="0">
                <a:solidFill>
                  <a:schemeClr val="tx1"/>
                </a:solidFill>
                <a:latin typeface="+mj-lt"/>
                <a:ea typeface="Geneva" pitchFamily="124" charset="-128"/>
              </a:rPr>
            </a:br>
            <a:r>
              <a:rPr lang="en-GB" sz="3200" cap="none" dirty="0">
                <a:solidFill>
                  <a:schemeClr val="tx1"/>
                </a:solidFill>
                <a:latin typeface="+mj-lt"/>
                <a:ea typeface="Geneva" pitchFamily="124" charset="-128"/>
              </a:rPr>
              <a:t> </a:t>
            </a:r>
            <a:br>
              <a:rPr lang="en-GB" sz="3200" cap="none" dirty="0">
                <a:solidFill>
                  <a:schemeClr val="tx1"/>
                </a:solidFill>
                <a:latin typeface="+mj-lt"/>
                <a:ea typeface="Geneva" pitchFamily="124" charset="-128"/>
              </a:rPr>
            </a:br>
            <a:br>
              <a:rPr lang="en-GB" sz="3200" cap="none" dirty="0">
                <a:solidFill>
                  <a:schemeClr val="tx1"/>
                </a:solidFill>
                <a:latin typeface="+mj-lt"/>
                <a:ea typeface="Geneva" pitchFamily="124" charset="-128"/>
              </a:rPr>
            </a:br>
            <a:br>
              <a:rPr lang="en-GB" sz="3200" cap="none" dirty="0">
                <a:solidFill>
                  <a:schemeClr val="tx1"/>
                </a:solidFill>
                <a:latin typeface="+mj-lt"/>
                <a:ea typeface="Geneva" pitchFamily="124" charset="-128"/>
              </a:rPr>
            </a:br>
            <a:br>
              <a:rPr lang="en-GB" sz="1800" b="0" i="0" u="none" strike="noStrike" baseline="0" dirty="0">
                <a:solidFill>
                  <a:schemeClr val="tx1"/>
                </a:solidFill>
                <a:latin typeface="+mj-lt"/>
              </a:rPr>
            </a:br>
            <a:br>
              <a:rPr lang="en-GB" sz="3200" cap="none" dirty="0">
                <a:solidFill>
                  <a:schemeClr val="tx1"/>
                </a:solidFill>
                <a:latin typeface="+mj-lt"/>
                <a:ea typeface="Geneva" pitchFamily="124" charset="-128"/>
              </a:rPr>
            </a:br>
            <a:br>
              <a:rPr lang="en-GB" sz="2400" cap="none" dirty="0">
                <a:ea typeface="Geneva" pitchFamily="124" charset="-128"/>
              </a:rPr>
            </a:br>
            <a:endParaRPr lang="en-GB" sz="2400" cap="none" dirty="0">
              <a:ea typeface="Geneva" pitchFamily="124" charset="-128"/>
            </a:endParaRPr>
          </a:p>
        </p:txBody>
      </p:sp>
      <p:sp>
        <p:nvSpPr>
          <p:cNvPr id="4" name="TextBox 3">
            <a:extLst>
              <a:ext uri="{FF2B5EF4-FFF2-40B4-BE49-F238E27FC236}">
                <a16:creationId xmlns:a16="http://schemas.microsoft.com/office/drawing/2014/main" id="{2778BA07-0BCC-312F-75EF-4C4DDFB95E96}"/>
              </a:ext>
            </a:extLst>
          </p:cNvPr>
          <p:cNvSpPr txBox="1"/>
          <p:nvPr/>
        </p:nvSpPr>
        <p:spPr>
          <a:xfrm>
            <a:off x="300251" y="5304509"/>
            <a:ext cx="7364573" cy="646331"/>
          </a:xfrm>
          <a:prstGeom prst="rect">
            <a:avLst/>
          </a:prstGeom>
          <a:noFill/>
        </p:spPr>
        <p:txBody>
          <a:bodyPr wrap="square" rtlCol="0">
            <a:spAutoFit/>
          </a:bodyPr>
          <a:lstStyle/>
          <a:p>
            <a:r>
              <a:rPr lang="en-GB" dirty="0">
                <a:latin typeface="+mj-lt"/>
                <a:ea typeface="Geneva" pitchFamily="124" charset="-128"/>
              </a:rPr>
              <a:t>Service Provider and designer of the model:</a:t>
            </a:r>
            <a:br>
              <a:rPr lang="en-GB" sz="1800" cap="none" dirty="0">
                <a:solidFill>
                  <a:schemeClr val="tx1"/>
                </a:solidFill>
                <a:latin typeface="+mj-lt"/>
                <a:ea typeface="Geneva" pitchFamily="124" charset="-128"/>
              </a:rPr>
            </a:br>
            <a:r>
              <a:rPr lang="en-GB" sz="1800" cap="none" dirty="0">
                <a:solidFill>
                  <a:schemeClr val="tx1"/>
                </a:solidFill>
                <a:latin typeface="+mj-lt"/>
                <a:ea typeface="Geneva" pitchFamily="124" charset="-128"/>
              </a:rPr>
              <a:t>RISE Mutual CIC</a:t>
            </a:r>
            <a:endParaRPr lang="en-GB" dirty="0"/>
          </a:p>
        </p:txBody>
      </p:sp>
      <p:sp>
        <p:nvSpPr>
          <p:cNvPr id="5" name="TextBox 4">
            <a:extLst>
              <a:ext uri="{FF2B5EF4-FFF2-40B4-BE49-F238E27FC236}">
                <a16:creationId xmlns:a16="http://schemas.microsoft.com/office/drawing/2014/main" id="{3FD77641-FA32-A984-062C-6ECC68C2FD5D}"/>
              </a:ext>
            </a:extLst>
          </p:cNvPr>
          <p:cNvSpPr txBox="1"/>
          <p:nvPr/>
        </p:nvSpPr>
        <p:spPr>
          <a:xfrm>
            <a:off x="10189029" y="5843725"/>
            <a:ext cx="2002971" cy="369332"/>
          </a:xfrm>
          <a:prstGeom prst="rect">
            <a:avLst/>
          </a:prstGeom>
          <a:noFill/>
        </p:spPr>
        <p:txBody>
          <a:bodyPr wrap="square" rtlCol="0">
            <a:spAutoFit/>
          </a:bodyPr>
          <a:lstStyle/>
          <a:p>
            <a:r>
              <a:rPr lang="en-GB" sz="1800" cap="none" dirty="0">
                <a:solidFill>
                  <a:schemeClr val="tx1"/>
                </a:solidFill>
                <a:latin typeface="+mj-lt"/>
                <a:ea typeface="Geneva" pitchFamily="124" charset="-128"/>
              </a:rPr>
              <a:t>May 2023</a:t>
            </a:r>
            <a:endParaRPr lang="en-GB" dirty="0"/>
          </a:p>
        </p:txBody>
      </p:sp>
      <p:sp>
        <p:nvSpPr>
          <p:cNvPr id="6" name="TextBox 5">
            <a:extLst>
              <a:ext uri="{FF2B5EF4-FFF2-40B4-BE49-F238E27FC236}">
                <a16:creationId xmlns:a16="http://schemas.microsoft.com/office/drawing/2014/main" id="{0F6A5A23-9E4B-C1DE-8660-787AFBCA5042}"/>
              </a:ext>
            </a:extLst>
          </p:cNvPr>
          <p:cNvSpPr txBox="1"/>
          <p:nvPr/>
        </p:nvSpPr>
        <p:spPr>
          <a:xfrm>
            <a:off x="907676" y="2678790"/>
            <a:ext cx="10831606" cy="1698228"/>
          </a:xfrm>
          <a:prstGeom prst="rect">
            <a:avLst/>
          </a:prstGeom>
          <a:noFill/>
        </p:spPr>
        <p:txBody>
          <a:bodyPr wrap="square" rtlCol="0">
            <a:spAutoFit/>
          </a:bodyPr>
          <a:lstStyle/>
          <a:p>
            <a:pPr algn="ctr"/>
            <a:endParaRPr lang="en-GB" sz="4000" b="1" cap="none" dirty="0">
              <a:solidFill>
                <a:schemeClr val="tx1"/>
              </a:solidFill>
              <a:latin typeface="+mj-lt"/>
              <a:ea typeface="Geneva" pitchFamily="124" charset="-128"/>
            </a:endParaRPr>
          </a:p>
          <a:p>
            <a:pPr algn="ctr"/>
            <a:br>
              <a:rPr lang="en-GB" sz="3200" cap="none" dirty="0">
                <a:solidFill>
                  <a:schemeClr val="tx1"/>
                </a:solidFill>
                <a:latin typeface="+mj-lt"/>
                <a:ea typeface="Geneva" pitchFamily="124" charset="-128"/>
              </a:rPr>
            </a:br>
            <a:endParaRPr lang="en-GB" sz="3200" b="1" i="1" dirty="0"/>
          </a:p>
        </p:txBody>
      </p:sp>
      <p:pic>
        <p:nvPicPr>
          <p:cNvPr id="7" name="Picture 6" descr="A picture containing text, clipart&#10;&#10;Description automatically generated">
            <a:extLst>
              <a:ext uri="{FF2B5EF4-FFF2-40B4-BE49-F238E27FC236}">
                <a16:creationId xmlns:a16="http://schemas.microsoft.com/office/drawing/2014/main" id="{79223B7F-27C9-101F-A0BA-783B293BD67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02337" y="5402593"/>
            <a:ext cx="1648618" cy="548247"/>
          </a:xfrm>
          <a:prstGeom prst="rect">
            <a:avLst/>
          </a:prstGeom>
        </p:spPr>
      </p:pic>
      <p:pic>
        <p:nvPicPr>
          <p:cNvPr id="2" name="Picture 1" descr="Logo, company name&#10;&#10;Description automatically generated">
            <a:extLst>
              <a:ext uri="{FF2B5EF4-FFF2-40B4-BE49-F238E27FC236}">
                <a16:creationId xmlns:a16="http://schemas.microsoft.com/office/drawing/2014/main" id="{80E35905-47C8-A82C-F6BB-99253CE544A4}"/>
              </a:ext>
            </a:extLst>
          </p:cNvPr>
          <p:cNvPicPr>
            <a:picLocks noChangeAspect="1"/>
          </p:cNvPicPr>
          <p:nvPr/>
        </p:nvPicPr>
        <p:blipFill>
          <a:blip r:embed="rId4"/>
          <a:stretch>
            <a:fillRect/>
          </a:stretch>
        </p:blipFill>
        <p:spPr>
          <a:xfrm>
            <a:off x="5264150" y="258273"/>
            <a:ext cx="1663700" cy="886460"/>
          </a:xfrm>
          <a:prstGeom prst="rect">
            <a:avLst/>
          </a:prstGeom>
        </p:spPr>
      </p:pic>
      <p:sp>
        <p:nvSpPr>
          <p:cNvPr id="3" name="TextBox 2">
            <a:extLst>
              <a:ext uri="{FF2B5EF4-FFF2-40B4-BE49-F238E27FC236}">
                <a16:creationId xmlns:a16="http://schemas.microsoft.com/office/drawing/2014/main" id="{59B4F52B-FAB7-F543-AC14-3237B31EE11F}"/>
              </a:ext>
            </a:extLst>
          </p:cNvPr>
          <p:cNvSpPr txBox="1"/>
          <p:nvPr/>
        </p:nvSpPr>
        <p:spPr>
          <a:xfrm>
            <a:off x="1060076" y="2831190"/>
            <a:ext cx="10831606" cy="1698228"/>
          </a:xfrm>
          <a:prstGeom prst="rect">
            <a:avLst/>
          </a:prstGeom>
          <a:noFill/>
        </p:spPr>
        <p:txBody>
          <a:bodyPr wrap="square" rtlCol="0">
            <a:spAutoFit/>
          </a:bodyPr>
          <a:lstStyle/>
          <a:p>
            <a:pPr algn="ctr"/>
            <a:endParaRPr lang="en-GB" sz="4000" b="1" cap="none" dirty="0">
              <a:solidFill>
                <a:schemeClr val="tx1"/>
              </a:solidFill>
              <a:latin typeface="+mj-lt"/>
              <a:ea typeface="Geneva" pitchFamily="124" charset="-128"/>
            </a:endParaRPr>
          </a:p>
          <a:p>
            <a:pPr algn="ctr"/>
            <a:br>
              <a:rPr lang="en-GB" sz="3200" cap="none" dirty="0">
                <a:solidFill>
                  <a:schemeClr val="tx1"/>
                </a:solidFill>
                <a:latin typeface="+mj-lt"/>
                <a:ea typeface="Geneva" pitchFamily="124" charset="-128"/>
              </a:rPr>
            </a:br>
            <a:endParaRPr lang="en-GB" sz="3200" b="1" i="1" dirty="0"/>
          </a:p>
        </p:txBody>
      </p:sp>
      <p:sp>
        <p:nvSpPr>
          <p:cNvPr id="8" name="TextBox 7">
            <a:extLst>
              <a:ext uri="{FF2B5EF4-FFF2-40B4-BE49-F238E27FC236}">
                <a16:creationId xmlns:a16="http://schemas.microsoft.com/office/drawing/2014/main" id="{B1560B31-96FC-195E-362F-137C0B6E2D65}"/>
              </a:ext>
            </a:extLst>
          </p:cNvPr>
          <p:cNvSpPr txBox="1"/>
          <p:nvPr/>
        </p:nvSpPr>
        <p:spPr>
          <a:xfrm>
            <a:off x="1135152" y="3001931"/>
            <a:ext cx="10831606" cy="1698228"/>
          </a:xfrm>
          <a:prstGeom prst="rect">
            <a:avLst/>
          </a:prstGeom>
          <a:noFill/>
        </p:spPr>
        <p:txBody>
          <a:bodyPr wrap="square" rtlCol="0">
            <a:spAutoFit/>
          </a:bodyPr>
          <a:lstStyle/>
          <a:p>
            <a:pPr algn="ctr"/>
            <a:endParaRPr lang="en-GB" sz="4000" cap="none" dirty="0">
              <a:solidFill>
                <a:schemeClr val="tx1"/>
              </a:solidFill>
              <a:latin typeface="+mj-lt"/>
              <a:ea typeface="Geneva" pitchFamily="124" charset="-128"/>
            </a:endParaRPr>
          </a:p>
          <a:p>
            <a:pPr algn="ctr"/>
            <a:br>
              <a:rPr lang="en-GB" sz="3200" cap="none" dirty="0">
                <a:solidFill>
                  <a:schemeClr val="tx1"/>
                </a:solidFill>
                <a:latin typeface="+mj-lt"/>
                <a:ea typeface="Geneva" pitchFamily="124" charset="-128"/>
              </a:rPr>
            </a:br>
            <a:endParaRPr lang="en-GB" sz="3200" i="1" dirty="0"/>
          </a:p>
        </p:txBody>
      </p:sp>
      <p:pic>
        <p:nvPicPr>
          <p:cNvPr id="9" name="Picture 8" descr="A picture containing text, outdoor, clipart&#10;&#10;Description automatically generated">
            <a:extLst>
              <a:ext uri="{FF2B5EF4-FFF2-40B4-BE49-F238E27FC236}">
                <a16:creationId xmlns:a16="http://schemas.microsoft.com/office/drawing/2014/main" id="{2DFA332D-BAD4-E343-6507-6D5FD303B39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607894" y="2626792"/>
            <a:ext cx="1820822" cy="967461"/>
          </a:xfrm>
          <a:prstGeom prst="rect">
            <a:avLst/>
          </a:prstGeom>
        </p:spPr>
      </p:pic>
      <p:pic>
        <p:nvPicPr>
          <p:cNvPr id="10" name="Picture 2" descr="Brent Council">
            <a:extLst>
              <a:ext uri="{FF2B5EF4-FFF2-40B4-BE49-F238E27FC236}">
                <a16:creationId xmlns:a16="http://schemas.microsoft.com/office/drawing/2014/main" id="{8D7734DE-7E2E-96C9-6732-D1B7D7287F64}"/>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91926" y="2798601"/>
            <a:ext cx="1820822" cy="708098"/>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4" descr="All 32 London Borough Logos: Bitchily Critiqued | Londonist">
            <a:extLst>
              <a:ext uri="{FF2B5EF4-FFF2-40B4-BE49-F238E27FC236}">
                <a16:creationId xmlns:a16="http://schemas.microsoft.com/office/drawing/2014/main" id="{48DD3A57-3C88-60B9-45E3-CAA630F2DC6E}"/>
              </a:ext>
            </a:extLst>
          </p:cNvPr>
          <p:cNvPicPr>
            <a:picLocks noChangeAspect="1" noChangeArrowheads="1"/>
          </p:cNvPicPr>
          <p:nvPr/>
        </p:nvPicPr>
        <p:blipFill rotWithShape="1">
          <a:blip r:embed="rId7">
            <a:extLst>
              <a:ext uri="{28A0092B-C50C-407E-A947-70E740481C1C}">
                <a14:useLocalDpi xmlns:a14="http://schemas.microsoft.com/office/drawing/2010/main" val="0"/>
              </a:ext>
            </a:extLst>
          </a:blip>
          <a:srcRect l="6364" t="22499" b="18126"/>
          <a:stretch/>
        </p:blipFill>
        <p:spPr bwMode="auto">
          <a:xfrm>
            <a:off x="6246125" y="2839514"/>
            <a:ext cx="1377488" cy="581249"/>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descr="London Borough of Harrow - Resource Centre | Esri UK &amp; Ireland">
            <a:extLst>
              <a:ext uri="{FF2B5EF4-FFF2-40B4-BE49-F238E27FC236}">
                <a16:creationId xmlns:a16="http://schemas.microsoft.com/office/drawing/2014/main" id="{397DE916-92AC-A3F8-7698-1099B460D7BA}"/>
              </a:ext>
            </a:extLst>
          </p:cNvPr>
          <p:cNvPicPr>
            <a:picLocks noChangeAspect="1" noChangeArrowheads="1"/>
          </p:cNvPicPr>
          <p:nvPr/>
        </p:nvPicPr>
        <p:blipFill rotWithShape="1">
          <a:blip r:embed="rId8">
            <a:extLst>
              <a:ext uri="{28A0092B-C50C-407E-A947-70E740481C1C}">
                <a14:useLocalDpi xmlns:a14="http://schemas.microsoft.com/office/drawing/2010/main" val="0"/>
              </a:ext>
            </a:extLst>
          </a:blip>
          <a:srcRect t="17721" r="5096" b="23249"/>
          <a:stretch/>
        </p:blipFill>
        <p:spPr bwMode="auto">
          <a:xfrm>
            <a:off x="7888636" y="2689412"/>
            <a:ext cx="1543638" cy="726473"/>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12" descr="Homepage | Haringey Council">
            <a:extLst>
              <a:ext uri="{FF2B5EF4-FFF2-40B4-BE49-F238E27FC236}">
                <a16:creationId xmlns:a16="http://schemas.microsoft.com/office/drawing/2014/main" id="{4CB1A7D5-E7C0-D838-277E-E65D9EE206FC}"/>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090386" y="3766491"/>
            <a:ext cx="1341888" cy="529844"/>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6" descr="Newham Council – Newham Council">
            <a:extLst>
              <a:ext uri="{FF2B5EF4-FFF2-40B4-BE49-F238E27FC236}">
                <a16:creationId xmlns:a16="http://schemas.microsoft.com/office/drawing/2014/main" id="{D17D81BE-C9DE-DA3E-9387-B5E61ABFE29C}"/>
              </a:ext>
            </a:extLst>
          </p:cNvPr>
          <p:cNvPicPr>
            <a:picLocks noChangeAspect="1" noChangeArrowheads="1"/>
          </p:cNvPicPr>
          <p:nvPr/>
        </p:nvPicPr>
        <p:blipFill rotWithShape="1">
          <a:blip r:embed="rId10">
            <a:extLst>
              <a:ext uri="{28A0092B-C50C-407E-A947-70E740481C1C}">
                <a14:useLocalDpi xmlns:a14="http://schemas.microsoft.com/office/drawing/2010/main" val="0"/>
              </a:ext>
            </a:extLst>
          </a:blip>
          <a:srcRect l="13702" t="17211" r="13620" b="23130"/>
          <a:stretch/>
        </p:blipFill>
        <p:spPr bwMode="auto">
          <a:xfrm>
            <a:off x="9904498" y="2795565"/>
            <a:ext cx="1301887" cy="534330"/>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16" descr="LBHF | London Borough of Hammersmith &amp; Fulham | LBHF">
            <a:extLst>
              <a:ext uri="{FF2B5EF4-FFF2-40B4-BE49-F238E27FC236}">
                <a16:creationId xmlns:a16="http://schemas.microsoft.com/office/drawing/2014/main" id="{78E053CE-3EB8-62AC-A447-D4E3F1E0D09F}"/>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9998308" y="3632701"/>
            <a:ext cx="1286016" cy="717327"/>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20" descr="Westminster City Council | Drupal.org">
            <a:extLst>
              <a:ext uri="{FF2B5EF4-FFF2-40B4-BE49-F238E27FC236}">
                <a16:creationId xmlns:a16="http://schemas.microsoft.com/office/drawing/2014/main" id="{40551C20-207C-1201-E78A-D50BDEFCE941}"/>
              </a:ext>
            </a:extLst>
          </p:cNvPr>
          <p:cNvPicPr>
            <a:picLocks noChangeAspect="1" noChangeArrowheads="1"/>
          </p:cNvPicPr>
          <p:nvPr/>
        </p:nvPicPr>
        <p:blipFill rotWithShape="1">
          <a:blip r:embed="rId12">
            <a:extLst>
              <a:ext uri="{28A0092B-C50C-407E-A947-70E740481C1C}">
                <a14:useLocalDpi xmlns:a14="http://schemas.microsoft.com/office/drawing/2010/main" val="0"/>
              </a:ext>
            </a:extLst>
          </a:blip>
          <a:srcRect t="11185" b="14062"/>
          <a:stretch/>
        </p:blipFill>
        <p:spPr bwMode="auto">
          <a:xfrm>
            <a:off x="6049476" y="3672952"/>
            <a:ext cx="1521064" cy="756064"/>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10">
            <a:extLst>
              <a:ext uri="{FF2B5EF4-FFF2-40B4-BE49-F238E27FC236}">
                <a16:creationId xmlns:a16="http://schemas.microsoft.com/office/drawing/2014/main" id="{751B24B3-EE8E-8275-598C-A7BF4FA10098}"/>
              </a:ext>
            </a:extLst>
          </p:cNvPr>
          <p:cNvPicPr>
            <a:picLocks noChangeAspect="1" noChangeArrowheads="1"/>
          </p:cNvPicPr>
          <p:nvPr/>
        </p:nvPicPr>
        <p:blipFill rotWithShape="1">
          <a:blip r:embed="rId13">
            <a:extLst>
              <a:ext uri="{28A0092B-C50C-407E-A947-70E740481C1C}">
                <a14:useLocalDpi xmlns:a14="http://schemas.microsoft.com/office/drawing/2010/main" val="0"/>
              </a:ext>
            </a:extLst>
          </a:blip>
          <a:srcRect l="8595" t="11428" r="9104" b="7028"/>
          <a:stretch/>
        </p:blipFill>
        <p:spPr bwMode="auto">
          <a:xfrm>
            <a:off x="4196350" y="3720170"/>
            <a:ext cx="1121798" cy="833600"/>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18" descr="Royal Borough of Kensington and Chelsea - Allen Lane">
            <a:extLst>
              <a:ext uri="{FF2B5EF4-FFF2-40B4-BE49-F238E27FC236}">
                <a16:creationId xmlns:a16="http://schemas.microsoft.com/office/drawing/2014/main" id="{BB67EBE0-8509-EFCA-13DC-694970F33945}"/>
              </a:ext>
            </a:extLst>
          </p:cNvPr>
          <p:cNvPicPr>
            <a:picLocks noChangeAspect="1" noChangeArrowheads="1"/>
          </p:cNvPicPr>
          <p:nvPr/>
        </p:nvPicPr>
        <p:blipFill rotWithShape="1">
          <a:blip r:embed="rId14">
            <a:extLst>
              <a:ext uri="{28A0092B-C50C-407E-A947-70E740481C1C}">
                <a14:useLocalDpi xmlns:a14="http://schemas.microsoft.com/office/drawing/2010/main" val="0"/>
              </a:ext>
            </a:extLst>
          </a:blip>
          <a:srcRect l="11274" t="28101" r="7452" b="28020"/>
          <a:stretch/>
        </p:blipFill>
        <p:spPr bwMode="auto">
          <a:xfrm>
            <a:off x="2087534" y="4016422"/>
            <a:ext cx="1377489" cy="48247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D0C92F5-0EE8-7620-8891-276CAB7F20CA}"/>
              </a:ext>
            </a:extLst>
          </p:cNvPr>
          <p:cNvSpPr>
            <a:spLocks noGrp="1"/>
          </p:cNvSpPr>
          <p:nvPr>
            <p:ph type="title"/>
          </p:nvPr>
        </p:nvSpPr>
        <p:spPr/>
        <p:txBody>
          <a:bodyPr/>
          <a:lstStyle/>
          <a:p>
            <a:r>
              <a:rPr lang="en-GB" dirty="0"/>
              <a:t> </a:t>
            </a:r>
            <a:r>
              <a:rPr lang="en-GB" b="1" dirty="0"/>
              <a:t>Who is suitable for CIFA –referral/intervention?</a:t>
            </a:r>
          </a:p>
        </p:txBody>
      </p:sp>
      <p:sp>
        <p:nvSpPr>
          <p:cNvPr id="7" name="Content Placeholder 6">
            <a:extLst>
              <a:ext uri="{FF2B5EF4-FFF2-40B4-BE49-F238E27FC236}">
                <a16:creationId xmlns:a16="http://schemas.microsoft.com/office/drawing/2014/main" id="{8CB3C3C0-8A21-0FAE-B4DA-BD3EF345FC56}"/>
              </a:ext>
            </a:extLst>
          </p:cNvPr>
          <p:cNvSpPr>
            <a:spLocks noGrp="1"/>
          </p:cNvSpPr>
          <p:nvPr>
            <p:ph idx="1"/>
          </p:nvPr>
        </p:nvSpPr>
        <p:spPr>
          <a:xfrm>
            <a:off x="609600" y="1268412"/>
            <a:ext cx="10972800" cy="4946651"/>
          </a:xfrm>
        </p:spPr>
        <p:txBody>
          <a:bodyPr/>
          <a:lstStyle/>
          <a:p>
            <a:r>
              <a:rPr lang="en-GB" dirty="0"/>
              <a:t>Minority or Marginalised individuals in a domestic abusive relationship</a:t>
            </a:r>
          </a:p>
          <a:p>
            <a:r>
              <a:rPr lang="en-GB" dirty="0"/>
              <a:t>There is some evidence of some cultural abuse</a:t>
            </a:r>
          </a:p>
          <a:p>
            <a:r>
              <a:rPr lang="en-GB" dirty="0"/>
              <a:t>There are multiple perpetrators, including extended family</a:t>
            </a:r>
          </a:p>
          <a:p>
            <a:r>
              <a:rPr lang="en-GB" dirty="0"/>
              <a:t>Where language is used as an obstacle (interpreters are utilised)</a:t>
            </a:r>
          </a:p>
          <a:p>
            <a:pPr marL="0" indent="0">
              <a:buNone/>
            </a:pPr>
            <a:r>
              <a:rPr lang="en-GB" sz="2800" b="1" dirty="0"/>
              <a:t>Why is a separate programme required? </a:t>
            </a:r>
          </a:p>
          <a:p>
            <a:r>
              <a:rPr lang="en-GB" dirty="0"/>
              <a:t>CIFA perpetrator cases have shown higher levels of denial and minimisation compared to non-CIFA cases.</a:t>
            </a:r>
          </a:p>
          <a:p>
            <a:r>
              <a:rPr lang="en-GB" dirty="0"/>
              <a:t>Victim-survivors of abuse from racialised communities tend to minimise the level of abuse and are more fatalist about their circumstances.</a:t>
            </a:r>
          </a:p>
          <a:p>
            <a:pPr marL="0" indent="0">
              <a:buNone/>
            </a:pPr>
            <a:endParaRPr lang="en-GB" sz="2800" b="1" dirty="0"/>
          </a:p>
        </p:txBody>
      </p:sp>
      <p:sp>
        <p:nvSpPr>
          <p:cNvPr id="5" name="Slide Number Placeholder 4">
            <a:extLst>
              <a:ext uri="{FF2B5EF4-FFF2-40B4-BE49-F238E27FC236}">
                <a16:creationId xmlns:a16="http://schemas.microsoft.com/office/drawing/2014/main" id="{53F63085-31C8-47EA-53AF-244133D10D4F}"/>
              </a:ext>
            </a:extLst>
          </p:cNvPr>
          <p:cNvSpPr>
            <a:spLocks noGrp="1"/>
          </p:cNvSpPr>
          <p:nvPr>
            <p:ph type="sldNum" sz="quarter" idx="10"/>
          </p:nvPr>
        </p:nvSpPr>
        <p:spPr/>
        <p:txBody>
          <a:bodyPr/>
          <a:lstStyle/>
          <a:p>
            <a:fld id="{F62C5C08-7781-4D74-A53C-4918BF42F438}" type="slidenum">
              <a:rPr lang="en-GB" smtClean="0"/>
              <a:pPr/>
              <a:t>3</a:t>
            </a:fld>
            <a:endParaRPr lang="en-GB" sz="900" dirty="0"/>
          </a:p>
        </p:txBody>
      </p:sp>
    </p:spTree>
    <p:extLst>
      <p:ext uri="{BB962C8B-B14F-4D97-AF65-F5344CB8AC3E}">
        <p14:creationId xmlns:p14="http://schemas.microsoft.com/office/powerpoint/2010/main" val="10644839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1F531E-B9CF-3222-D124-39759C158698}"/>
              </a:ext>
            </a:extLst>
          </p:cNvPr>
          <p:cNvSpPr>
            <a:spLocks noGrp="1"/>
          </p:cNvSpPr>
          <p:nvPr>
            <p:ph type="title"/>
          </p:nvPr>
        </p:nvSpPr>
        <p:spPr>
          <a:xfrm>
            <a:off x="609600" y="188913"/>
            <a:ext cx="10972800" cy="935036"/>
          </a:xfrm>
        </p:spPr>
        <p:txBody>
          <a:bodyPr/>
          <a:lstStyle/>
          <a:p>
            <a:r>
              <a:rPr lang="en-GB" b="1" dirty="0"/>
              <a:t>What we require referrers to check!</a:t>
            </a:r>
          </a:p>
        </p:txBody>
      </p:sp>
      <p:sp>
        <p:nvSpPr>
          <p:cNvPr id="3" name="Content Placeholder 2">
            <a:extLst>
              <a:ext uri="{FF2B5EF4-FFF2-40B4-BE49-F238E27FC236}">
                <a16:creationId xmlns:a16="http://schemas.microsoft.com/office/drawing/2014/main" id="{AADDB270-646A-8C5D-99BC-29AA19A27EBE}"/>
              </a:ext>
            </a:extLst>
          </p:cNvPr>
          <p:cNvSpPr>
            <a:spLocks noGrp="1"/>
          </p:cNvSpPr>
          <p:nvPr>
            <p:ph idx="1"/>
          </p:nvPr>
        </p:nvSpPr>
        <p:spPr/>
        <p:txBody>
          <a:bodyPr/>
          <a:lstStyle/>
          <a:p>
            <a:pPr>
              <a:buFont typeface="Wingdings" panose="05000000000000000000" pitchFamily="2" charset="2"/>
              <a:buChar char="ü"/>
            </a:pPr>
            <a:r>
              <a:rPr lang="en-GB" dirty="0"/>
              <a:t>The victim has consented to information being shared and a Victim domestic abuse worker contacting them </a:t>
            </a:r>
          </a:p>
          <a:p>
            <a:pPr>
              <a:buFont typeface="Wingdings" panose="05000000000000000000" pitchFamily="2" charset="2"/>
              <a:buChar char="ü"/>
            </a:pPr>
            <a:r>
              <a:rPr lang="en-GB" dirty="0"/>
              <a:t>There is no Criminal Justice Involvement or Pending </a:t>
            </a:r>
          </a:p>
          <a:p>
            <a:pPr>
              <a:buFont typeface="Wingdings" panose="05000000000000000000" pitchFamily="2" charset="2"/>
              <a:buChar char="ü"/>
            </a:pPr>
            <a:r>
              <a:rPr lang="en-GB" dirty="0"/>
              <a:t>There is no Private Family Court involvement in the past 12 months</a:t>
            </a:r>
          </a:p>
          <a:p>
            <a:pPr>
              <a:buFont typeface="Wingdings" panose="05000000000000000000" pitchFamily="2" charset="2"/>
              <a:buChar char="ü"/>
            </a:pPr>
            <a:r>
              <a:rPr lang="en-GB" dirty="0"/>
              <a:t>That the perpetrator has consented to engage in the initial assessment and the intervention. </a:t>
            </a:r>
          </a:p>
          <a:p>
            <a:pPr>
              <a:buFont typeface="Wingdings" panose="05000000000000000000" pitchFamily="2" charset="2"/>
              <a:buChar char="ü"/>
            </a:pPr>
            <a:r>
              <a:rPr lang="en-GB" dirty="0"/>
              <a:t>The perpetrator is from a minority or marginalised community</a:t>
            </a:r>
          </a:p>
          <a:p>
            <a:pPr marL="0" indent="0">
              <a:buNone/>
            </a:pPr>
            <a:r>
              <a:rPr lang="en-GB" dirty="0">
                <a:highlight>
                  <a:srgbClr val="E0F1F4"/>
                </a:highlight>
              </a:rPr>
              <a:t>A RISE practitioner will complete an initial assessment and select the suitable programme if found suitable</a:t>
            </a:r>
          </a:p>
        </p:txBody>
      </p:sp>
      <p:sp>
        <p:nvSpPr>
          <p:cNvPr id="4" name="Slide Number Placeholder 3">
            <a:extLst>
              <a:ext uri="{FF2B5EF4-FFF2-40B4-BE49-F238E27FC236}">
                <a16:creationId xmlns:a16="http://schemas.microsoft.com/office/drawing/2014/main" id="{CFE71AAB-2D0E-5A8E-5247-135E7795382B}"/>
              </a:ext>
            </a:extLst>
          </p:cNvPr>
          <p:cNvSpPr>
            <a:spLocks noGrp="1"/>
          </p:cNvSpPr>
          <p:nvPr>
            <p:ph type="sldNum" sz="quarter" idx="10"/>
          </p:nvPr>
        </p:nvSpPr>
        <p:spPr/>
        <p:txBody>
          <a:bodyPr/>
          <a:lstStyle/>
          <a:p>
            <a:fld id="{CDC16481-191A-4B3B-B697-2A7B6C417224}" type="slidenum">
              <a:rPr lang="en-GB" smtClean="0"/>
              <a:pPr/>
              <a:t>4</a:t>
            </a:fld>
            <a:endParaRPr lang="en-GB" sz="900" dirty="0"/>
          </a:p>
        </p:txBody>
      </p:sp>
    </p:spTree>
    <p:extLst>
      <p:ext uri="{BB962C8B-B14F-4D97-AF65-F5344CB8AC3E}">
        <p14:creationId xmlns:p14="http://schemas.microsoft.com/office/powerpoint/2010/main" val="14541805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9C996BEE-9F6A-421B-867D-4E42DAEDFAC4}"/>
              </a:ext>
            </a:extLst>
          </p:cNvPr>
          <p:cNvSpPr txBox="1">
            <a:spLocks noChangeArrowheads="1"/>
          </p:cNvSpPr>
          <p:nvPr/>
        </p:nvSpPr>
        <p:spPr bwMode="auto">
          <a:xfrm>
            <a:off x="327545" y="40229"/>
            <a:ext cx="10972800" cy="633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normAutofit/>
          </a:bodyPr>
          <a:lstStyle>
            <a:lvl1pPr algn="l" rtl="0" eaLnBrk="0" fontAlgn="base" hangingPunct="0">
              <a:spcBef>
                <a:spcPct val="0"/>
              </a:spcBef>
              <a:spcAft>
                <a:spcPct val="0"/>
              </a:spcAft>
              <a:defRPr sz="3000">
                <a:solidFill>
                  <a:schemeClr val="tx1"/>
                </a:solidFill>
                <a:latin typeface="+mj-lt"/>
                <a:ea typeface="Geneva" charset="0"/>
                <a:cs typeface="+mj-cs"/>
              </a:defRPr>
            </a:lvl1pPr>
            <a:lvl2pPr algn="l" rtl="0" eaLnBrk="0" fontAlgn="base" hangingPunct="0">
              <a:spcBef>
                <a:spcPct val="0"/>
              </a:spcBef>
              <a:spcAft>
                <a:spcPct val="0"/>
              </a:spcAft>
              <a:defRPr sz="3000">
                <a:solidFill>
                  <a:schemeClr val="tx1"/>
                </a:solidFill>
                <a:latin typeface="Arial" pitchFamily="34" charset="0"/>
                <a:ea typeface="Geneva" charset="0"/>
              </a:defRPr>
            </a:lvl2pPr>
            <a:lvl3pPr algn="l" rtl="0" eaLnBrk="0" fontAlgn="base" hangingPunct="0">
              <a:spcBef>
                <a:spcPct val="0"/>
              </a:spcBef>
              <a:spcAft>
                <a:spcPct val="0"/>
              </a:spcAft>
              <a:defRPr sz="3000">
                <a:solidFill>
                  <a:schemeClr val="tx1"/>
                </a:solidFill>
                <a:latin typeface="Arial" pitchFamily="34" charset="0"/>
                <a:ea typeface="Geneva" charset="0"/>
              </a:defRPr>
            </a:lvl3pPr>
            <a:lvl4pPr algn="l" rtl="0" eaLnBrk="0" fontAlgn="base" hangingPunct="0">
              <a:spcBef>
                <a:spcPct val="0"/>
              </a:spcBef>
              <a:spcAft>
                <a:spcPct val="0"/>
              </a:spcAft>
              <a:defRPr sz="3000">
                <a:solidFill>
                  <a:schemeClr val="tx1"/>
                </a:solidFill>
                <a:latin typeface="Arial" pitchFamily="34" charset="0"/>
                <a:ea typeface="Geneva" charset="0"/>
              </a:defRPr>
            </a:lvl4pPr>
            <a:lvl5pPr algn="l" rtl="0" eaLnBrk="0" fontAlgn="base" hangingPunct="0">
              <a:spcBef>
                <a:spcPct val="0"/>
              </a:spcBef>
              <a:spcAft>
                <a:spcPct val="0"/>
              </a:spcAft>
              <a:defRPr sz="3000">
                <a:solidFill>
                  <a:schemeClr val="tx1"/>
                </a:solidFill>
                <a:latin typeface="Arial" pitchFamily="34" charset="0"/>
                <a:ea typeface="Geneva" charset="0"/>
              </a:defRPr>
            </a:lvl5pPr>
            <a:lvl6pPr marL="457200" algn="l" rtl="0" fontAlgn="base">
              <a:spcBef>
                <a:spcPct val="0"/>
              </a:spcBef>
              <a:spcAft>
                <a:spcPct val="0"/>
              </a:spcAft>
              <a:defRPr sz="3000">
                <a:solidFill>
                  <a:schemeClr val="tx1"/>
                </a:solidFill>
                <a:latin typeface="Arial" pitchFamily="34" charset="0"/>
              </a:defRPr>
            </a:lvl6pPr>
            <a:lvl7pPr marL="914400" algn="l" rtl="0" fontAlgn="base">
              <a:spcBef>
                <a:spcPct val="0"/>
              </a:spcBef>
              <a:spcAft>
                <a:spcPct val="0"/>
              </a:spcAft>
              <a:defRPr sz="3000">
                <a:solidFill>
                  <a:schemeClr val="tx1"/>
                </a:solidFill>
                <a:latin typeface="Arial" pitchFamily="34" charset="0"/>
              </a:defRPr>
            </a:lvl7pPr>
            <a:lvl8pPr marL="1371600" algn="l" rtl="0" fontAlgn="base">
              <a:spcBef>
                <a:spcPct val="0"/>
              </a:spcBef>
              <a:spcAft>
                <a:spcPct val="0"/>
              </a:spcAft>
              <a:defRPr sz="3000">
                <a:solidFill>
                  <a:schemeClr val="tx1"/>
                </a:solidFill>
                <a:latin typeface="Arial" pitchFamily="34" charset="0"/>
              </a:defRPr>
            </a:lvl8pPr>
            <a:lvl9pPr marL="1828800" algn="l" rtl="0" fontAlgn="base">
              <a:spcBef>
                <a:spcPct val="0"/>
              </a:spcBef>
              <a:spcAft>
                <a:spcPct val="0"/>
              </a:spcAft>
              <a:defRPr sz="3000">
                <a:solidFill>
                  <a:schemeClr val="tx1"/>
                </a:solidFill>
                <a:latin typeface="Arial" pitchFamily="34" charset="0"/>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0" cap="none" spc="0" normalizeH="0" baseline="0" noProof="0" dirty="0">
                <a:ln>
                  <a:noFill/>
                </a:ln>
                <a:solidFill>
                  <a:srgbClr val="269FA9"/>
                </a:solidFill>
                <a:effectLst/>
                <a:uLnTx/>
                <a:uFillTx/>
                <a:latin typeface="Arial"/>
                <a:ea typeface="Geneva" pitchFamily="124" charset="-128"/>
                <a:cs typeface="+mj-cs"/>
              </a:rPr>
              <a:t>CIFA 2023-2025 – Perpetrator Intervention</a:t>
            </a:r>
          </a:p>
        </p:txBody>
      </p:sp>
      <p:graphicFrame>
        <p:nvGraphicFramePr>
          <p:cNvPr id="3" name="Diagram 2">
            <a:extLst>
              <a:ext uri="{FF2B5EF4-FFF2-40B4-BE49-F238E27FC236}">
                <a16:creationId xmlns:a16="http://schemas.microsoft.com/office/drawing/2014/main" id="{8592E926-6F08-6944-93F8-6C7A4348F51B}"/>
              </a:ext>
            </a:extLst>
          </p:cNvPr>
          <p:cNvGraphicFramePr/>
          <p:nvPr>
            <p:extLst>
              <p:ext uri="{D42A27DB-BD31-4B8C-83A1-F6EECF244321}">
                <p14:modId xmlns:p14="http://schemas.microsoft.com/office/powerpoint/2010/main" val="2775992946"/>
              </p:ext>
            </p:extLst>
          </p:nvPr>
        </p:nvGraphicFramePr>
        <p:xfrm>
          <a:off x="327545" y="-250372"/>
          <a:ext cx="11614245" cy="558469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7" name="Diagram 6">
            <a:extLst>
              <a:ext uri="{FF2B5EF4-FFF2-40B4-BE49-F238E27FC236}">
                <a16:creationId xmlns:a16="http://schemas.microsoft.com/office/drawing/2014/main" id="{4728A352-A672-A2C7-31A2-E76BE5A194C9}"/>
              </a:ext>
            </a:extLst>
          </p:cNvPr>
          <p:cNvGraphicFramePr/>
          <p:nvPr>
            <p:extLst>
              <p:ext uri="{D42A27DB-BD31-4B8C-83A1-F6EECF244321}">
                <p14:modId xmlns:p14="http://schemas.microsoft.com/office/powerpoint/2010/main" val="2539203894"/>
              </p:ext>
            </p:extLst>
          </p:nvPr>
        </p:nvGraphicFramePr>
        <p:xfrm>
          <a:off x="327545" y="3309257"/>
          <a:ext cx="11614245" cy="2841171"/>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2509030863"/>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9C996BEE-9F6A-421B-867D-4E42DAEDFAC4}"/>
              </a:ext>
            </a:extLst>
          </p:cNvPr>
          <p:cNvSpPr txBox="1">
            <a:spLocks noChangeArrowheads="1"/>
          </p:cNvSpPr>
          <p:nvPr/>
        </p:nvSpPr>
        <p:spPr bwMode="auto">
          <a:xfrm>
            <a:off x="1219200" y="147812"/>
            <a:ext cx="10972800" cy="633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normAutofit/>
          </a:bodyPr>
          <a:lstStyle>
            <a:lvl1pPr algn="l" rtl="0" eaLnBrk="0" fontAlgn="base" hangingPunct="0">
              <a:spcBef>
                <a:spcPct val="0"/>
              </a:spcBef>
              <a:spcAft>
                <a:spcPct val="0"/>
              </a:spcAft>
              <a:defRPr sz="3000">
                <a:solidFill>
                  <a:schemeClr val="tx1"/>
                </a:solidFill>
                <a:latin typeface="+mj-lt"/>
                <a:ea typeface="Geneva" charset="0"/>
                <a:cs typeface="+mj-cs"/>
              </a:defRPr>
            </a:lvl1pPr>
            <a:lvl2pPr algn="l" rtl="0" eaLnBrk="0" fontAlgn="base" hangingPunct="0">
              <a:spcBef>
                <a:spcPct val="0"/>
              </a:spcBef>
              <a:spcAft>
                <a:spcPct val="0"/>
              </a:spcAft>
              <a:defRPr sz="3000">
                <a:solidFill>
                  <a:schemeClr val="tx1"/>
                </a:solidFill>
                <a:latin typeface="Arial" pitchFamily="34" charset="0"/>
                <a:ea typeface="Geneva" charset="0"/>
              </a:defRPr>
            </a:lvl2pPr>
            <a:lvl3pPr algn="l" rtl="0" eaLnBrk="0" fontAlgn="base" hangingPunct="0">
              <a:spcBef>
                <a:spcPct val="0"/>
              </a:spcBef>
              <a:spcAft>
                <a:spcPct val="0"/>
              </a:spcAft>
              <a:defRPr sz="3000">
                <a:solidFill>
                  <a:schemeClr val="tx1"/>
                </a:solidFill>
                <a:latin typeface="Arial" pitchFamily="34" charset="0"/>
                <a:ea typeface="Geneva" charset="0"/>
              </a:defRPr>
            </a:lvl3pPr>
            <a:lvl4pPr algn="l" rtl="0" eaLnBrk="0" fontAlgn="base" hangingPunct="0">
              <a:spcBef>
                <a:spcPct val="0"/>
              </a:spcBef>
              <a:spcAft>
                <a:spcPct val="0"/>
              </a:spcAft>
              <a:defRPr sz="3000">
                <a:solidFill>
                  <a:schemeClr val="tx1"/>
                </a:solidFill>
                <a:latin typeface="Arial" pitchFamily="34" charset="0"/>
                <a:ea typeface="Geneva" charset="0"/>
              </a:defRPr>
            </a:lvl4pPr>
            <a:lvl5pPr algn="l" rtl="0" eaLnBrk="0" fontAlgn="base" hangingPunct="0">
              <a:spcBef>
                <a:spcPct val="0"/>
              </a:spcBef>
              <a:spcAft>
                <a:spcPct val="0"/>
              </a:spcAft>
              <a:defRPr sz="3000">
                <a:solidFill>
                  <a:schemeClr val="tx1"/>
                </a:solidFill>
                <a:latin typeface="Arial" pitchFamily="34" charset="0"/>
                <a:ea typeface="Geneva" charset="0"/>
              </a:defRPr>
            </a:lvl5pPr>
            <a:lvl6pPr marL="457200" algn="l" rtl="0" fontAlgn="base">
              <a:spcBef>
                <a:spcPct val="0"/>
              </a:spcBef>
              <a:spcAft>
                <a:spcPct val="0"/>
              </a:spcAft>
              <a:defRPr sz="3000">
                <a:solidFill>
                  <a:schemeClr val="tx1"/>
                </a:solidFill>
                <a:latin typeface="Arial" pitchFamily="34" charset="0"/>
              </a:defRPr>
            </a:lvl6pPr>
            <a:lvl7pPr marL="914400" algn="l" rtl="0" fontAlgn="base">
              <a:spcBef>
                <a:spcPct val="0"/>
              </a:spcBef>
              <a:spcAft>
                <a:spcPct val="0"/>
              </a:spcAft>
              <a:defRPr sz="3000">
                <a:solidFill>
                  <a:schemeClr val="tx1"/>
                </a:solidFill>
                <a:latin typeface="Arial" pitchFamily="34" charset="0"/>
              </a:defRPr>
            </a:lvl7pPr>
            <a:lvl8pPr marL="1371600" algn="l" rtl="0" fontAlgn="base">
              <a:spcBef>
                <a:spcPct val="0"/>
              </a:spcBef>
              <a:spcAft>
                <a:spcPct val="0"/>
              </a:spcAft>
              <a:defRPr sz="3000">
                <a:solidFill>
                  <a:schemeClr val="tx1"/>
                </a:solidFill>
                <a:latin typeface="Arial" pitchFamily="34" charset="0"/>
              </a:defRPr>
            </a:lvl8pPr>
            <a:lvl9pPr marL="1828800" algn="l" rtl="0" fontAlgn="base">
              <a:spcBef>
                <a:spcPct val="0"/>
              </a:spcBef>
              <a:spcAft>
                <a:spcPct val="0"/>
              </a:spcAft>
              <a:defRPr sz="3000">
                <a:solidFill>
                  <a:schemeClr val="tx1"/>
                </a:solidFill>
                <a:latin typeface="Arial" pitchFamily="34" charset="0"/>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0" cap="none" spc="0" normalizeH="0" baseline="0" noProof="0" dirty="0">
                <a:ln>
                  <a:noFill/>
                </a:ln>
                <a:solidFill>
                  <a:srgbClr val="269FA9"/>
                </a:solidFill>
                <a:effectLst/>
                <a:uLnTx/>
                <a:uFillTx/>
                <a:latin typeface="Arial"/>
                <a:ea typeface="Geneva" pitchFamily="124" charset="-128"/>
                <a:cs typeface="+mj-cs"/>
              </a:rPr>
              <a:t>CIFA 2023-2025 - Perpetrator Intervention</a:t>
            </a:r>
          </a:p>
        </p:txBody>
      </p:sp>
      <p:graphicFrame>
        <p:nvGraphicFramePr>
          <p:cNvPr id="3" name="Diagram 2">
            <a:extLst>
              <a:ext uri="{FF2B5EF4-FFF2-40B4-BE49-F238E27FC236}">
                <a16:creationId xmlns:a16="http://schemas.microsoft.com/office/drawing/2014/main" id="{8592E926-6F08-6944-93F8-6C7A4348F51B}"/>
              </a:ext>
            </a:extLst>
          </p:cNvPr>
          <p:cNvGraphicFramePr/>
          <p:nvPr>
            <p:extLst>
              <p:ext uri="{D42A27DB-BD31-4B8C-83A1-F6EECF244321}">
                <p14:modId xmlns:p14="http://schemas.microsoft.com/office/powerpoint/2010/main" val="3118593863"/>
              </p:ext>
            </p:extLst>
          </p:nvPr>
        </p:nvGraphicFramePr>
        <p:xfrm>
          <a:off x="327545" y="566057"/>
          <a:ext cx="11614245" cy="33745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4" name="Group 3">
            <a:extLst>
              <a:ext uri="{FF2B5EF4-FFF2-40B4-BE49-F238E27FC236}">
                <a16:creationId xmlns:a16="http://schemas.microsoft.com/office/drawing/2014/main" id="{723B3925-8339-057E-CB3A-1C8AC104A5D7}"/>
              </a:ext>
            </a:extLst>
          </p:cNvPr>
          <p:cNvGrpSpPr/>
          <p:nvPr/>
        </p:nvGrpSpPr>
        <p:grpSpPr>
          <a:xfrm>
            <a:off x="688130" y="890503"/>
            <a:ext cx="10815735" cy="2128764"/>
            <a:chOff x="399254" y="259"/>
            <a:chExt cx="10815735" cy="5346100"/>
          </a:xfrm>
        </p:grpSpPr>
        <p:sp>
          <p:nvSpPr>
            <p:cNvPr id="6" name="Rectangle 5">
              <a:extLst>
                <a:ext uri="{FF2B5EF4-FFF2-40B4-BE49-F238E27FC236}">
                  <a16:creationId xmlns:a16="http://schemas.microsoft.com/office/drawing/2014/main" id="{6001E204-3839-1D13-4B62-F108F69101CA}"/>
                </a:ext>
              </a:extLst>
            </p:cNvPr>
            <p:cNvSpPr/>
            <p:nvPr/>
          </p:nvSpPr>
          <p:spPr>
            <a:xfrm>
              <a:off x="399255" y="259"/>
              <a:ext cx="10815734" cy="5346100"/>
            </a:xfrm>
            <a:prstGeom prst="rect">
              <a:avLst/>
            </a:prstGeom>
            <a:solidFill>
              <a:srgbClr val="52ACAA"/>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lstStyle/>
            <a:p>
              <a:endParaRPr lang="en-GB" dirty="0"/>
            </a:p>
          </p:txBody>
        </p:sp>
        <p:sp>
          <p:nvSpPr>
            <p:cNvPr id="7" name="TextBox 6">
              <a:extLst>
                <a:ext uri="{FF2B5EF4-FFF2-40B4-BE49-F238E27FC236}">
                  <a16:creationId xmlns:a16="http://schemas.microsoft.com/office/drawing/2014/main" id="{2D426F7D-0A32-533F-1C82-4811B965A400}"/>
                </a:ext>
              </a:extLst>
            </p:cNvPr>
            <p:cNvSpPr txBox="1"/>
            <p:nvPr/>
          </p:nvSpPr>
          <p:spPr>
            <a:xfrm>
              <a:off x="399254" y="259"/>
              <a:ext cx="10815734" cy="528748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GB" sz="2800" b="1" kern="1200" dirty="0"/>
                <a:t>Respectful Partnerships </a:t>
              </a:r>
            </a:p>
            <a:p>
              <a:pPr marL="0" lvl="0" indent="0" algn="just" defTabSz="1244600">
                <a:lnSpc>
                  <a:spcPct val="90000"/>
                </a:lnSpc>
                <a:spcBef>
                  <a:spcPct val="0"/>
                </a:spcBef>
                <a:spcAft>
                  <a:spcPct val="35000"/>
                </a:spcAft>
                <a:buNone/>
              </a:pPr>
              <a:r>
                <a:rPr lang="en-GB" sz="2400" dirty="0"/>
                <a:t>W</a:t>
              </a:r>
              <a:r>
                <a:rPr lang="en-GB" sz="2400" kern="1200" dirty="0"/>
                <a:t>orks with LGBTQI+ clients to address cultural or historical influences behind abusive behaviours and how it is perceived in the community. Up to 16 sessions, including outreach sessions working with LGBTQI+ organisations. ‘Rainbow Borough Project’ has promoted RISE as a provider.</a:t>
              </a:r>
            </a:p>
          </p:txBody>
        </p:sp>
      </p:grpSp>
      <p:grpSp>
        <p:nvGrpSpPr>
          <p:cNvPr id="8" name="Group 7">
            <a:extLst>
              <a:ext uri="{FF2B5EF4-FFF2-40B4-BE49-F238E27FC236}">
                <a16:creationId xmlns:a16="http://schemas.microsoft.com/office/drawing/2014/main" id="{B76B4CC8-D157-924B-A409-36A2A4751779}"/>
              </a:ext>
            </a:extLst>
          </p:cNvPr>
          <p:cNvGrpSpPr/>
          <p:nvPr/>
        </p:nvGrpSpPr>
        <p:grpSpPr>
          <a:xfrm>
            <a:off x="688130" y="3343713"/>
            <a:ext cx="10815735" cy="2543659"/>
            <a:chOff x="0" y="0"/>
            <a:chExt cx="11460472" cy="2543659"/>
          </a:xfrm>
        </p:grpSpPr>
        <p:sp>
          <p:nvSpPr>
            <p:cNvPr id="9" name="Rectangle 8">
              <a:extLst>
                <a:ext uri="{FF2B5EF4-FFF2-40B4-BE49-F238E27FC236}">
                  <a16:creationId xmlns:a16="http://schemas.microsoft.com/office/drawing/2014/main" id="{A452EBC0-3910-E314-88FC-F4863591392A}"/>
                </a:ext>
              </a:extLst>
            </p:cNvPr>
            <p:cNvSpPr/>
            <p:nvPr/>
          </p:nvSpPr>
          <p:spPr>
            <a:xfrm>
              <a:off x="0" y="0"/>
              <a:ext cx="11460472" cy="2543659"/>
            </a:xfrm>
            <a:prstGeom prst="rect">
              <a:avLst/>
            </a:prstGeom>
            <a:solidFill>
              <a:srgbClr val="52ACAA"/>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lstStyle/>
            <a:p>
              <a:endParaRPr lang="en-GB"/>
            </a:p>
          </p:txBody>
        </p:sp>
        <p:sp>
          <p:nvSpPr>
            <p:cNvPr id="10" name="TextBox 9">
              <a:extLst>
                <a:ext uri="{FF2B5EF4-FFF2-40B4-BE49-F238E27FC236}">
                  <a16:creationId xmlns:a16="http://schemas.microsoft.com/office/drawing/2014/main" id="{C2641D79-29D3-B64F-ADA5-C16BD527DC5B}"/>
                </a:ext>
              </a:extLst>
            </p:cNvPr>
            <p:cNvSpPr txBox="1"/>
            <p:nvPr/>
          </p:nvSpPr>
          <p:spPr>
            <a:xfrm>
              <a:off x="0" y="0"/>
              <a:ext cx="11460472" cy="254365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GB" sz="2800" b="1" kern="1200" dirty="0"/>
                <a:t>Adult to Parent Familial Abuse  (APFA)</a:t>
              </a:r>
            </a:p>
            <a:p>
              <a:pPr marL="0" lvl="0" indent="0" algn="just" defTabSz="1244600">
                <a:lnSpc>
                  <a:spcPct val="90000"/>
                </a:lnSpc>
                <a:spcBef>
                  <a:spcPct val="0"/>
                </a:spcBef>
                <a:spcAft>
                  <a:spcPct val="35000"/>
                </a:spcAft>
                <a:buNone/>
              </a:pPr>
              <a:r>
                <a:rPr lang="en-GB" sz="2400" kern="1200" dirty="0"/>
                <a:t>For adult familial violence perpetrators includes elder and sibling abuse, using non-violent resistance, Cognitive Behavioural Theory (CBT) and feminist theory, reducing violence and entrenched dependency. </a:t>
              </a:r>
            </a:p>
          </p:txBody>
        </p:sp>
      </p:grpSp>
      <p:pic>
        <p:nvPicPr>
          <p:cNvPr id="2" name="Picture 1" descr="Logo, company name&#10;&#10;Description automatically generated">
            <a:extLst>
              <a:ext uri="{FF2B5EF4-FFF2-40B4-BE49-F238E27FC236}">
                <a16:creationId xmlns:a16="http://schemas.microsoft.com/office/drawing/2014/main" id="{1FD07AC4-2BA8-5FA5-2024-132BA38E6D32}"/>
              </a:ext>
            </a:extLst>
          </p:cNvPr>
          <p:cNvPicPr>
            <a:picLocks noChangeAspect="1"/>
          </p:cNvPicPr>
          <p:nvPr/>
        </p:nvPicPr>
        <p:blipFill>
          <a:blip r:embed="rId8"/>
          <a:stretch>
            <a:fillRect/>
          </a:stretch>
        </p:blipFill>
        <p:spPr>
          <a:xfrm>
            <a:off x="10059127" y="21288"/>
            <a:ext cx="1663700" cy="886460"/>
          </a:xfrm>
          <a:prstGeom prst="rect">
            <a:avLst/>
          </a:prstGeom>
        </p:spPr>
      </p:pic>
    </p:spTree>
    <p:extLst>
      <p:ext uri="{BB962C8B-B14F-4D97-AF65-F5344CB8AC3E}">
        <p14:creationId xmlns:p14="http://schemas.microsoft.com/office/powerpoint/2010/main" val="365794291"/>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9C996BEE-9F6A-421B-867D-4E42DAEDFAC4}"/>
              </a:ext>
            </a:extLst>
          </p:cNvPr>
          <p:cNvSpPr txBox="1">
            <a:spLocks noChangeArrowheads="1"/>
          </p:cNvSpPr>
          <p:nvPr/>
        </p:nvSpPr>
        <p:spPr bwMode="auto">
          <a:xfrm>
            <a:off x="609600" y="188913"/>
            <a:ext cx="10972800" cy="633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normAutofit/>
          </a:bodyPr>
          <a:lstStyle>
            <a:lvl1pPr algn="l" rtl="0" eaLnBrk="0" fontAlgn="base" hangingPunct="0">
              <a:spcBef>
                <a:spcPct val="0"/>
              </a:spcBef>
              <a:spcAft>
                <a:spcPct val="0"/>
              </a:spcAft>
              <a:defRPr sz="3000">
                <a:solidFill>
                  <a:schemeClr val="tx1"/>
                </a:solidFill>
                <a:latin typeface="+mj-lt"/>
                <a:ea typeface="Geneva" charset="0"/>
                <a:cs typeface="+mj-cs"/>
              </a:defRPr>
            </a:lvl1pPr>
            <a:lvl2pPr algn="l" rtl="0" eaLnBrk="0" fontAlgn="base" hangingPunct="0">
              <a:spcBef>
                <a:spcPct val="0"/>
              </a:spcBef>
              <a:spcAft>
                <a:spcPct val="0"/>
              </a:spcAft>
              <a:defRPr sz="3000">
                <a:solidFill>
                  <a:schemeClr val="tx1"/>
                </a:solidFill>
                <a:latin typeface="Arial" pitchFamily="34" charset="0"/>
                <a:ea typeface="Geneva" charset="0"/>
              </a:defRPr>
            </a:lvl2pPr>
            <a:lvl3pPr algn="l" rtl="0" eaLnBrk="0" fontAlgn="base" hangingPunct="0">
              <a:spcBef>
                <a:spcPct val="0"/>
              </a:spcBef>
              <a:spcAft>
                <a:spcPct val="0"/>
              </a:spcAft>
              <a:defRPr sz="3000">
                <a:solidFill>
                  <a:schemeClr val="tx1"/>
                </a:solidFill>
                <a:latin typeface="Arial" pitchFamily="34" charset="0"/>
                <a:ea typeface="Geneva" charset="0"/>
              </a:defRPr>
            </a:lvl3pPr>
            <a:lvl4pPr algn="l" rtl="0" eaLnBrk="0" fontAlgn="base" hangingPunct="0">
              <a:spcBef>
                <a:spcPct val="0"/>
              </a:spcBef>
              <a:spcAft>
                <a:spcPct val="0"/>
              </a:spcAft>
              <a:defRPr sz="3000">
                <a:solidFill>
                  <a:schemeClr val="tx1"/>
                </a:solidFill>
                <a:latin typeface="Arial" pitchFamily="34" charset="0"/>
                <a:ea typeface="Geneva" charset="0"/>
              </a:defRPr>
            </a:lvl4pPr>
            <a:lvl5pPr algn="l" rtl="0" eaLnBrk="0" fontAlgn="base" hangingPunct="0">
              <a:spcBef>
                <a:spcPct val="0"/>
              </a:spcBef>
              <a:spcAft>
                <a:spcPct val="0"/>
              </a:spcAft>
              <a:defRPr sz="3000">
                <a:solidFill>
                  <a:schemeClr val="tx1"/>
                </a:solidFill>
                <a:latin typeface="Arial" pitchFamily="34" charset="0"/>
                <a:ea typeface="Geneva" charset="0"/>
              </a:defRPr>
            </a:lvl5pPr>
            <a:lvl6pPr marL="457200" algn="l" rtl="0" fontAlgn="base">
              <a:spcBef>
                <a:spcPct val="0"/>
              </a:spcBef>
              <a:spcAft>
                <a:spcPct val="0"/>
              </a:spcAft>
              <a:defRPr sz="3000">
                <a:solidFill>
                  <a:schemeClr val="tx1"/>
                </a:solidFill>
                <a:latin typeface="Arial" pitchFamily="34" charset="0"/>
              </a:defRPr>
            </a:lvl6pPr>
            <a:lvl7pPr marL="914400" algn="l" rtl="0" fontAlgn="base">
              <a:spcBef>
                <a:spcPct val="0"/>
              </a:spcBef>
              <a:spcAft>
                <a:spcPct val="0"/>
              </a:spcAft>
              <a:defRPr sz="3000">
                <a:solidFill>
                  <a:schemeClr val="tx1"/>
                </a:solidFill>
                <a:latin typeface="Arial" pitchFamily="34" charset="0"/>
              </a:defRPr>
            </a:lvl7pPr>
            <a:lvl8pPr marL="1371600" algn="l" rtl="0" fontAlgn="base">
              <a:spcBef>
                <a:spcPct val="0"/>
              </a:spcBef>
              <a:spcAft>
                <a:spcPct val="0"/>
              </a:spcAft>
              <a:defRPr sz="3000">
                <a:solidFill>
                  <a:schemeClr val="tx1"/>
                </a:solidFill>
                <a:latin typeface="Arial" pitchFamily="34" charset="0"/>
              </a:defRPr>
            </a:lvl8pPr>
            <a:lvl9pPr marL="1828800" algn="l" rtl="0" fontAlgn="base">
              <a:spcBef>
                <a:spcPct val="0"/>
              </a:spcBef>
              <a:spcAft>
                <a:spcPct val="0"/>
              </a:spcAft>
              <a:defRPr sz="3000">
                <a:solidFill>
                  <a:schemeClr val="tx1"/>
                </a:solidFill>
                <a:latin typeface="Arial" pitchFamily="34" charset="0"/>
              </a:defRPr>
            </a:lvl9pPr>
          </a:lstStyle>
          <a:p>
            <a:pPr>
              <a:spcAft>
                <a:spcPts val="600"/>
              </a:spcAft>
            </a:pPr>
            <a:r>
              <a:rPr lang="en-GB" b="1" kern="0" dirty="0"/>
              <a:t>For more information:</a:t>
            </a:r>
          </a:p>
        </p:txBody>
      </p:sp>
      <p:sp>
        <p:nvSpPr>
          <p:cNvPr id="2" name="TextBox 1">
            <a:extLst>
              <a:ext uri="{FF2B5EF4-FFF2-40B4-BE49-F238E27FC236}">
                <a16:creationId xmlns:a16="http://schemas.microsoft.com/office/drawing/2014/main" id="{32F9916A-8192-4A66-9D0E-18FA38CC3B06}"/>
              </a:ext>
            </a:extLst>
          </p:cNvPr>
          <p:cNvSpPr txBox="1"/>
          <p:nvPr/>
        </p:nvSpPr>
        <p:spPr bwMode="auto">
          <a:xfrm>
            <a:off x="365760" y="1412877"/>
            <a:ext cx="5831840" cy="4608512"/>
          </a:xfrm>
          <a:prstGeom prst="rect">
            <a:avLst/>
          </a:prstGeom>
          <a:noFill/>
          <a:ln>
            <a:noFill/>
          </a:ln>
        </p:spPr>
        <p:txBody>
          <a:bodyPr vert="horz" wrap="square" lIns="0" tIns="45720" rIns="0" bIns="45720" numCol="1" rtlCol="0" anchor="t" anchorCtr="0" compatLnSpc="1">
            <a:prstTxWarp prst="textNoShape">
              <a:avLst/>
            </a:prstTxWarp>
            <a:normAutofit fontScale="92500"/>
          </a:bodyPr>
          <a:lstStyle/>
          <a:p>
            <a:pPr eaLnBrk="0" fontAlgn="base" hangingPunct="0">
              <a:spcAft>
                <a:spcPts val="600"/>
              </a:spcAft>
            </a:pPr>
            <a:r>
              <a:rPr lang="en-GB" sz="2800" b="1" dirty="0">
                <a:solidFill>
                  <a:srgbClr val="FF9933"/>
                </a:solidFill>
              </a:rPr>
              <a:t>Referrals:</a:t>
            </a:r>
          </a:p>
          <a:p>
            <a:pPr eaLnBrk="0" fontAlgn="base" hangingPunct="0">
              <a:spcAft>
                <a:spcPts val="600"/>
              </a:spcAft>
            </a:pPr>
            <a:endParaRPr lang="en-GB" sz="2800" b="1" dirty="0">
              <a:solidFill>
                <a:srgbClr val="FF9933"/>
              </a:solidFill>
            </a:endParaRPr>
          </a:p>
          <a:p>
            <a:pPr eaLnBrk="0" fontAlgn="base" hangingPunct="0">
              <a:spcAft>
                <a:spcPts val="600"/>
              </a:spcAft>
            </a:pPr>
            <a:r>
              <a:rPr lang="en-GB" sz="2800" b="1" dirty="0">
                <a:solidFill>
                  <a:srgbClr val="777777"/>
                </a:solidFill>
                <a:hlinkClick r:id="rId3"/>
              </a:rPr>
              <a:t>CIFA@risemutual.org</a:t>
            </a:r>
            <a:endParaRPr lang="en-GB" sz="2800" b="1" dirty="0">
              <a:solidFill>
                <a:srgbClr val="777777"/>
              </a:solidFill>
            </a:endParaRPr>
          </a:p>
          <a:p>
            <a:pPr eaLnBrk="0" fontAlgn="base" hangingPunct="0">
              <a:spcAft>
                <a:spcPts val="600"/>
              </a:spcAft>
            </a:pPr>
            <a:endParaRPr lang="en-GB" sz="2800" b="1" dirty="0">
              <a:solidFill>
                <a:srgbClr val="FF9933"/>
              </a:solidFill>
            </a:endParaRPr>
          </a:p>
          <a:p>
            <a:pPr eaLnBrk="0" fontAlgn="base" hangingPunct="0">
              <a:spcAft>
                <a:spcPts val="600"/>
              </a:spcAft>
            </a:pPr>
            <a:r>
              <a:rPr lang="en-GB" sz="2800" b="1" dirty="0">
                <a:solidFill>
                  <a:srgbClr val="FF9933"/>
                </a:solidFill>
              </a:rPr>
              <a:t>RISE Contacts:</a:t>
            </a:r>
          </a:p>
          <a:p>
            <a:pPr eaLnBrk="0" fontAlgn="base" hangingPunct="0">
              <a:spcAft>
                <a:spcPts val="600"/>
              </a:spcAft>
            </a:pPr>
            <a:endParaRPr lang="en-GB" sz="2800" b="1" dirty="0">
              <a:solidFill>
                <a:srgbClr val="777777"/>
              </a:solidFill>
            </a:endParaRPr>
          </a:p>
          <a:p>
            <a:pPr eaLnBrk="0" fontAlgn="base" hangingPunct="0">
              <a:spcAft>
                <a:spcPts val="600"/>
              </a:spcAft>
            </a:pPr>
            <a:r>
              <a:rPr lang="en-GB" sz="2800" b="1" dirty="0">
                <a:solidFill>
                  <a:srgbClr val="777777"/>
                </a:solidFill>
                <a:hlinkClick r:id="rId3"/>
              </a:rPr>
              <a:t>Rob.Hutt@risemutual.org</a:t>
            </a:r>
            <a:endParaRPr lang="en-GB" sz="2800" b="1" dirty="0">
              <a:solidFill>
                <a:srgbClr val="777777"/>
              </a:solidFill>
            </a:endParaRPr>
          </a:p>
          <a:p>
            <a:pPr eaLnBrk="0" fontAlgn="base" hangingPunct="0">
              <a:spcAft>
                <a:spcPts val="600"/>
              </a:spcAft>
            </a:pPr>
            <a:endParaRPr lang="en-GB" sz="2800" b="1" dirty="0">
              <a:solidFill>
                <a:srgbClr val="777777"/>
              </a:solidFill>
            </a:endParaRPr>
          </a:p>
          <a:p>
            <a:pPr eaLnBrk="0" fontAlgn="base" hangingPunct="0">
              <a:spcAft>
                <a:spcPts val="600"/>
              </a:spcAft>
            </a:pPr>
            <a:r>
              <a:rPr lang="en-GB" sz="2800" b="1" dirty="0">
                <a:solidFill>
                  <a:srgbClr val="777777"/>
                </a:solidFill>
                <a:hlinkClick r:id="rId4"/>
              </a:rPr>
              <a:t>Navinder.Subherwal@risemutual.org</a:t>
            </a:r>
            <a:endParaRPr lang="en-GB" sz="2800" b="1" dirty="0">
              <a:solidFill>
                <a:srgbClr val="777777"/>
              </a:solidFill>
            </a:endParaRPr>
          </a:p>
          <a:p>
            <a:pPr eaLnBrk="0" fontAlgn="base" hangingPunct="0">
              <a:spcAft>
                <a:spcPts val="600"/>
              </a:spcAft>
            </a:pPr>
            <a:endParaRPr lang="en-GB" sz="2800" b="1" dirty="0">
              <a:solidFill>
                <a:srgbClr val="777777"/>
              </a:solidFill>
            </a:endParaRPr>
          </a:p>
        </p:txBody>
      </p:sp>
      <p:pic>
        <p:nvPicPr>
          <p:cNvPr id="3" name="Picture 2" descr="Logo, company name">
            <a:extLst>
              <a:ext uri="{FF2B5EF4-FFF2-40B4-BE49-F238E27FC236}">
                <a16:creationId xmlns:a16="http://schemas.microsoft.com/office/drawing/2014/main" id="{5ACC8200-9689-E1E4-C786-B1864AEF07FD}"/>
              </a:ext>
            </a:extLst>
          </p:cNvPr>
          <p:cNvPicPr>
            <a:picLocks noChangeAspect="1"/>
          </p:cNvPicPr>
          <p:nvPr/>
        </p:nvPicPr>
        <p:blipFill>
          <a:blip r:embed="rId5"/>
          <a:stretch>
            <a:fillRect/>
          </a:stretch>
        </p:blipFill>
        <p:spPr>
          <a:xfrm>
            <a:off x="6197600" y="2138966"/>
            <a:ext cx="5384800" cy="2867406"/>
          </a:xfrm>
          <a:prstGeom prst="rect">
            <a:avLst/>
          </a:prstGeom>
          <a:noFill/>
        </p:spPr>
      </p:pic>
    </p:spTree>
    <p:extLst>
      <p:ext uri="{BB962C8B-B14F-4D97-AF65-F5344CB8AC3E}">
        <p14:creationId xmlns:p14="http://schemas.microsoft.com/office/powerpoint/2010/main" val="3592613689"/>
      </p:ext>
    </p:extLst>
  </p:cSld>
  <p:clrMapOvr>
    <a:masterClrMapping/>
  </p:clrMapOvr>
  <p:transition/>
</p:sld>
</file>

<file path=ppt/theme/theme1.xml><?xml version="1.0" encoding="utf-8"?>
<a:theme xmlns:a="http://schemas.openxmlformats.org/drawingml/2006/main" name="QBIB">
  <a:themeElements>
    <a:clrScheme name="QBIB 1">
      <a:dk1>
        <a:srgbClr val="636363"/>
      </a:dk1>
      <a:lt1>
        <a:srgbClr val="FFFFFF"/>
      </a:lt1>
      <a:dk2>
        <a:srgbClr val="AE0A38"/>
      </a:dk2>
      <a:lt2>
        <a:srgbClr val="BBBBBB"/>
      </a:lt2>
      <a:accent1>
        <a:srgbClr val="8EAE20"/>
      </a:accent1>
      <a:accent2>
        <a:srgbClr val="C6D68F"/>
      </a:accent2>
      <a:accent3>
        <a:srgbClr val="FFFFFF"/>
      </a:accent3>
      <a:accent4>
        <a:srgbClr val="535353"/>
      </a:accent4>
      <a:accent5>
        <a:srgbClr val="C6D3AB"/>
      </a:accent5>
      <a:accent6>
        <a:srgbClr val="B3C281"/>
      </a:accent6>
      <a:hlink>
        <a:srgbClr val="269FA9"/>
      </a:hlink>
      <a:folHlink>
        <a:srgbClr val="92D2D4"/>
      </a:folHlink>
    </a:clrScheme>
    <a:fontScheme name="QBIB">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noFill/>
          <a:prstDash val="solid"/>
          <a:round/>
          <a:headEnd type="none" w="med" len="med"/>
          <a:tailEnd type="none" w="med" len="med"/>
        </a:ln>
        <a:effectLst/>
      </a:spPr>
      <a:bodyPr vert="horz" wrap="square" lIns="90000" tIns="43200" rIns="90000" bIns="43200" numCol="1" anchor="b" anchorCtr="0" compatLnSpc="1">
        <a:prstTxWarp prst="textNoShape">
          <a:avLst/>
        </a:prstTxWarp>
        <a:spAutoFit/>
      </a:bodyPr>
      <a:lstStyle>
        <a:defPPr marL="0" marR="0" indent="0" algn="l" defTabSz="914400" rtl="0" eaLnBrk="0" fontAlgn="b" latinLnBrk="0" hangingPunct="0">
          <a:lnSpc>
            <a:spcPct val="70000"/>
          </a:lnSpc>
          <a:spcBef>
            <a:spcPct val="10000"/>
          </a:spcBef>
          <a:spcAft>
            <a:spcPct val="0"/>
          </a:spcAft>
          <a:buClrTx/>
          <a:buSzTx/>
          <a:buFontTx/>
          <a:buNone/>
          <a:tabLst/>
          <a:defRPr kumimoji="0" lang="en-GB" sz="1000" b="1"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noFill/>
        <a:ln w="12700" cap="flat" cmpd="sng" algn="ctr">
          <a:noFill/>
          <a:prstDash val="solid"/>
          <a:round/>
          <a:headEnd type="none" w="med" len="med"/>
          <a:tailEnd type="none" w="med" len="med"/>
        </a:ln>
        <a:effectLst/>
      </a:spPr>
      <a:bodyPr vert="horz" wrap="square" lIns="90000" tIns="43200" rIns="90000" bIns="43200" numCol="1" anchor="b" anchorCtr="0" compatLnSpc="1">
        <a:prstTxWarp prst="textNoShape">
          <a:avLst/>
        </a:prstTxWarp>
        <a:spAutoFit/>
      </a:bodyPr>
      <a:lstStyle>
        <a:defPPr marL="0" marR="0" indent="0" algn="l" defTabSz="914400" rtl="0" eaLnBrk="0" fontAlgn="b" latinLnBrk="0" hangingPunct="0">
          <a:lnSpc>
            <a:spcPct val="70000"/>
          </a:lnSpc>
          <a:spcBef>
            <a:spcPct val="10000"/>
          </a:spcBef>
          <a:spcAft>
            <a:spcPct val="0"/>
          </a:spcAft>
          <a:buClrTx/>
          <a:buSzTx/>
          <a:buFontTx/>
          <a:buNone/>
          <a:tabLst/>
          <a:defRPr kumimoji="0" lang="en-GB" sz="1000" b="1" i="0" u="none" strike="noStrike" cap="none" normalizeH="0" baseline="0" smtClean="0">
            <a:ln>
              <a:noFill/>
            </a:ln>
            <a:solidFill>
              <a:schemeClr val="tx1"/>
            </a:solidFill>
            <a:effectLst/>
            <a:latin typeface="Arial" pitchFamily="34" charset="0"/>
          </a:defRPr>
        </a:defPPr>
      </a:lstStyle>
    </a:lnDef>
  </a:objectDefaults>
  <a:extraClrSchemeLst>
    <a:extraClrScheme>
      <a:clrScheme name="QBIB 1">
        <a:dk1>
          <a:srgbClr val="636363"/>
        </a:dk1>
        <a:lt1>
          <a:srgbClr val="FFFFFF"/>
        </a:lt1>
        <a:dk2>
          <a:srgbClr val="AE0A38"/>
        </a:dk2>
        <a:lt2>
          <a:srgbClr val="BBBBBB"/>
        </a:lt2>
        <a:accent1>
          <a:srgbClr val="8EAE20"/>
        </a:accent1>
        <a:accent2>
          <a:srgbClr val="C6D68F"/>
        </a:accent2>
        <a:accent3>
          <a:srgbClr val="FFFFFF"/>
        </a:accent3>
        <a:accent4>
          <a:srgbClr val="535353"/>
        </a:accent4>
        <a:accent5>
          <a:srgbClr val="C6D3AB"/>
        </a:accent5>
        <a:accent6>
          <a:srgbClr val="B3C281"/>
        </a:accent6>
        <a:hlink>
          <a:srgbClr val="269FA9"/>
        </a:hlink>
        <a:folHlink>
          <a:srgbClr val="92D2D4"/>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1846C1451C4BB4FA7204CB827000B9A" ma:contentTypeVersion="12" ma:contentTypeDescription="Create a new document." ma:contentTypeScope="" ma:versionID="6a6119233bd7ee32576b290d02bd43e2">
  <xsd:schema xmlns:xsd="http://www.w3.org/2001/XMLSchema" xmlns:xs="http://www.w3.org/2001/XMLSchema" xmlns:p="http://schemas.microsoft.com/office/2006/metadata/properties" xmlns:ns3="5a12bab5-b9e1-4530-b3b2-fa6b495383a3" xmlns:ns4="26a7a263-bd98-497e-a995-76332cf6fcd8" targetNamespace="http://schemas.microsoft.com/office/2006/metadata/properties" ma:root="true" ma:fieldsID="aa561da0289c0e30de5495394c8a1f16" ns3:_="" ns4:_="">
    <xsd:import namespace="5a12bab5-b9e1-4530-b3b2-fa6b495383a3"/>
    <xsd:import namespace="26a7a263-bd98-497e-a995-76332cf6fcd8"/>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GenerationTime" minOccurs="0"/>
                <xsd:element ref="ns3:MediaServiceEventHashCode" minOccurs="0"/>
                <xsd:element ref="ns4:SharedWithUsers" minOccurs="0"/>
                <xsd:element ref="ns4:SharedWithDetails" minOccurs="0"/>
                <xsd:element ref="ns4:SharingHintHash" minOccurs="0"/>
                <xsd:element ref="ns3:MediaServiceOCR" minOccurs="0"/>
                <xsd:element ref="ns3:MediaServiceAutoKeyPoints" minOccurs="0"/>
                <xsd:element ref="ns3:MediaServiceKeyPoints"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12bab5-b9e1-4530-b3b2-fa6b495383a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DateTaken" ma:index="19"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6a7a263-bd98-497e-a995-76332cf6fcd8"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SharingHintHash" ma:index="15"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CFBB44D-9B50-46BC-B76A-EA625CD02523}">
  <ds:schemaRefs>
    <ds:schemaRef ds:uri="26a7a263-bd98-497e-a995-76332cf6fcd8"/>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5a12bab5-b9e1-4530-b3b2-fa6b495383a3"/>
    <ds:schemaRef ds:uri="http://www.w3.org/XML/1998/namespace"/>
  </ds:schemaRefs>
</ds:datastoreItem>
</file>

<file path=customXml/itemProps2.xml><?xml version="1.0" encoding="utf-8"?>
<ds:datastoreItem xmlns:ds="http://schemas.openxmlformats.org/officeDocument/2006/customXml" ds:itemID="{5F51E257-4856-4930-8F1A-87F930EE8F1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12bab5-b9e1-4530-b3b2-fa6b495383a3"/>
    <ds:schemaRef ds:uri="26a7a263-bd98-497e-a995-76332cf6fcd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F4F45EB-CBF9-4802-920F-0D3E3D23A23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357</TotalTime>
  <Words>614</Words>
  <Application>Microsoft Office PowerPoint</Application>
  <PresentationFormat>Widescreen</PresentationFormat>
  <Paragraphs>61</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QBIB</vt:lpstr>
      <vt:lpstr>What I wish You knew ABOUT CIFA! </vt:lpstr>
      <vt:lpstr>   Culturally Integrated Family Approach to Domestic Abuse in:     LB of Barnet in partnership with 9 boroughs:  Brent, Enfield, Harrow, Newham, Tower Hamlets, Haringey, Hammersmith &amp; Fulham, Royal Borough of Kensington &amp; Chelsea and Westminster.          </vt:lpstr>
      <vt:lpstr> Who is suitable for CIFA –referral/intervention?</vt:lpstr>
      <vt:lpstr>What we require referrers to check!</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Rosie.Evangelou@barnet.gov.uk</dc:creator>
  <cp:lastModifiedBy>Elspeth Smith</cp:lastModifiedBy>
  <cp:revision>334</cp:revision>
  <dcterms:created xsi:type="dcterms:W3CDTF">2020-03-20T12:46:46Z</dcterms:created>
  <dcterms:modified xsi:type="dcterms:W3CDTF">2024-11-04T19:18:14Z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ContentTypeId">
    <vt:lpwstr>0x010100C1846C1451C4BB4FA7204CB827000B9A</vt:lpwstr>
  </property>
  <property fmtid="{D5CDD505-2E9C-101B-9397-08002B2CF9AE}" pid="4" name="MSIP_Label_654c3615-41c5-4b89-b528-23679be2a629_Enabled">
    <vt:lpwstr>true</vt:lpwstr>
  </property>
  <property fmtid="{D5CDD505-2E9C-101B-9397-08002B2CF9AE}" pid="5" name="MSIP_Label_654c3615-41c5-4b89-b528-23679be2a629_SetDate">
    <vt:lpwstr>2024-07-17T11:58:45Z</vt:lpwstr>
  </property>
  <property fmtid="{D5CDD505-2E9C-101B-9397-08002B2CF9AE}" pid="6" name="MSIP_Label_654c3615-41c5-4b89-b528-23679be2a629_Method">
    <vt:lpwstr>Privileged</vt:lpwstr>
  </property>
  <property fmtid="{D5CDD505-2E9C-101B-9397-08002B2CF9AE}" pid="7" name="MSIP_Label_654c3615-41c5-4b89-b528-23679be2a629_Name">
    <vt:lpwstr>654c3615-41c5-4b89-b528-23679be2a629</vt:lpwstr>
  </property>
  <property fmtid="{D5CDD505-2E9C-101B-9397-08002B2CF9AE}" pid="8" name="MSIP_Label_654c3615-41c5-4b89-b528-23679be2a629_SiteId">
    <vt:lpwstr>cc18b91d-1bb2-4d9b-ac76-7a4447488d49</vt:lpwstr>
  </property>
  <property fmtid="{D5CDD505-2E9C-101B-9397-08002B2CF9AE}" pid="9" name="MSIP_Label_654c3615-41c5-4b89-b528-23679be2a629_ActionId">
    <vt:lpwstr>87bccc15-fb64-4023-bd99-4849d9db64a9</vt:lpwstr>
  </property>
  <property fmtid="{D5CDD505-2E9C-101B-9397-08002B2CF9AE}" pid="10" name="MSIP_Label_654c3615-41c5-4b89-b528-23679be2a629_ContentBits">
    <vt:lpwstr>0</vt:lpwstr>
  </property>
</Properties>
</file>