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4"/>
  </p:sldMasterIdLst>
  <p:notesMasterIdLst>
    <p:notesMasterId r:id="rId18"/>
  </p:notesMasterIdLst>
  <p:handoutMasterIdLst>
    <p:handoutMasterId r:id="rId19"/>
  </p:handout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6" r:id="rId13"/>
    <p:sldId id="265" r:id="rId14"/>
    <p:sldId id="269" r:id="rId15"/>
    <p:sldId id="267" r:id="rId16"/>
    <p:sldId id="268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2B1E"/>
    <a:srgbClr val="CE1921"/>
    <a:srgbClr val="CF1C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54" autoAdjust="0"/>
    <p:restoredTop sz="94451" autoAdjust="0"/>
  </p:normalViewPr>
  <p:slideViewPr>
    <p:cSldViewPr>
      <p:cViewPr varScale="1">
        <p:scale>
          <a:sx n="77" d="100"/>
          <a:sy n="77" d="100"/>
        </p:scale>
        <p:origin x="8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ile Ahmet" userId="c4555dbc-14e1-4223-8ef5-7f32bddd118a" providerId="ADAL" clId="{6BE1E2F1-F007-4CDA-8CB5-FC1398C85980}"/>
    <pc:docChg chg="undo custSel addSld delSld modSld">
      <pc:chgData name="Naile Ahmet" userId="c4555dbc-14e1-4223-8ef5-7f32bddd118a" providerId="ADAL" clId="{6BE1E2F1-F007-4CDA-8CB5-FC1398C85980}" dt="2024-05-15T11:55:29.706" v="1382" actId="20577"/>
      <pc:docMkLst>
        <pc:docMk/>
      </pc:docMkLst>
      <pc:sldChg chg="modSp mod">
        <pc:chgData name="Naile Ahmet" userId="c4555dbc-14e1-4223-8ef5-7f32bddd118a" providerId="ADAL" clId="{6BE1E2F1-F007-4CDA-8CB5-FC1398C85980}" dt="2024-05-08T14:57:10.639" v="49" actId="20577"/>
        <pc:sldMkLst>
          <pc:docMk/>
          <pc:sldMk cId="0" sldId="256"/>
        </pc:sldMkLst>
        <pc:spChg chg="mod">
          <ac:chgData name="Naile Ahmet" userId="c4555dbc-14e1-4223-8ef5-7f32bddd118a" providerId="ADAL" clId="{6BE1E2F1-F007-4CDA-8CB5-FC1398C85980}" dt="2024-05-08T14:56:56.843" v="3" actId="20577"/>
          <ac:spMkLst>
            <pc:docMk/>
            <pc:sldMk cId="0" sldId="256"/>
            <ac:spMk id="2086" creationId="{00000000-0000-0000-0000-000000000000}"/>
          </ac:spMkLst>
        </pc:spChg>
        <pc:spChg chg="mod">
          <ac:chgData name="Naile Ahmet" userId="c4555dbc-14e1-4223-8ef5-7f32bddd118a" providerId="ADAL" clId="{6BE1E2F1-F007-4CDA-8CB5-FC1398C85980}" dt="2024-05-08T14:57:10.639" v="49" actId="20577"/>
          <ac:spMkLst>
            <pc:docMk/>
            <pc:sldMk cId="0" sldId="256"/>
            <ac:spMk id="2087" creationId="{00000000-0000-0000-0000-000000000000}"/>
          </ac:spMkLst>
        </pc:spChg>
      </pc:sldChg>
      <pc:sldChg chg="addSp delSp modSp mod">
        <pc:chgData name="Naile Ahmet" userId="c4555dbc-14e1-4223-8ef5-7f32bddd118a" providerId="ADAL" clId="{6BE1E2F1-F007-4CDA-8CB5-FC1398C85980}" dt="2024-05-15T11:46:16.606" v="1368" actId="1076"/>
        <pc:sldMkLst>
          <pc:docMk/>
          <pc:sldMk cId="0" sldId="258"/>
        </pc:sldMkLst>
        <pc:spChg chg="add del mod">
          <ac:chgData name="Naile Ahmet" userId="c4555dbc-14e1-4223-8ef5-7f32bddd118a" providerId="ADAL" clId="{6BE1E2F1-F007-4CDA-8CB5-FC1398C85980}" dt="2024-05-15T11:45:14.786" v="1363"/>
          <ac:spMkLst>
            <pc:docMk/>
            <pc:sldMk cId="0" sldId="258"/>
            <ac:spMk id="7170" creationId="{00000000-0000-0000-0000-000000000000}"/>
          </ac:spMkLst>
        </pc:spChg>
        <pc:spChg chg="del">
          <ac:chgData name="Naile Ahmet" userId="c4555dbc-14e1-4223-8ef5-7f32bddd118a" providerId="ADAL" clId="{6BE1E2F1-F007-4CDA-8CB5-FC1398C85980}" dt="2024-05-09T15:18:36.998" v="767" actId="478"/>
          <ac:spMkLst>
            <pc:docMk/>
            <pc:sldMk cId="0" sldId="258"/>
            <ac:spMk id="7171" creationId="{00000000-0000-0000-0000-000000000000}"/>
          </ac:spMkLst>
        </pc:spChg>
        <pc:picChg chg="add del mod">
          <ac:chgData name="Naile Ahmet" userId="c4555dbc-14e1-4223-8ef5-7f32bddd118a" providerId="ADAL" clId="{6BE1E2F1-F007-4CDA-8CB5-FC1398C85980}" dt="2024-05-15T11:46:06.379" v="1364" actId="478"/>
          <ac:picMkLst>
            <pc:docMk/>
            <pc:sldMk cId="0" sldId="258"/>
            <ac:picMk id="2" creationId="{F25924AA-9A01-2270-1081-1A89C22DB0AA}"/>
          </ac:picMkLst>
        </pc:picChg>
        <pc:picChg chg="add mod">
          <ac:chgData name="Naile Ahmet" userId="c4555dbc-14e1-4223-8ef5-7f32bddd118a" providerId="ADAL" clId="{6BE1E2F1-F007-4CDA-8CB5-FC1398C85980}" dt="2024-05-15T11:46:16.606" v="1368" actId="1076"/>
          <ac:picMkLst>
            <pc:docMk/>
            <pc:sldMk cId="0" sldId="258"/>
            <ac:picMk id="3" creationId="{47499209-234B-258B-1437-8516EC0754DD}"/>
          </ac:picMkLst>
        </pc:picChg>
      </pc:sldChg>
      <pc:sldChg chg="modSp new mod">
        <pc:chgData name="Naile Ahmet" userId="c4555dbc-14e1-4223-8ef5-7f32bddd118a" providerId="ADAL" clId="{6BE1E2F1-F007-4CDA-8CB5-FC1398C85980}" dt="2024-05-09T08:56:44.716" v="299" actId="404"/>
        <pc:sldMkLst>
          <pc:docMk/>
          <pc:sldMk cId="297605621" sldId="259"/>
        </pc:sldMkLst>
        <pc:spChg chg="mod">
          <ac:chgData name="Naile Ahmet" userId="c4555dbc-14e1-4223-8ef5-7f32bddd118a" providerId="ADAL" clId="{6BE1E2F1-F007-4CDA-8CB5-FC1398C85980}" dt="2024-05-08T15:03:35.807" v="70" actId="20577"/>
          <ac:spMkLst>
            <pc:docMk/>
            <pc:sldMk cId="297605621" sldId="259"/>
            <ac:spMk id="2" creationId="{D5B2A042-91FC-7E0A-CC31-CE740A7D51DA}"/>
          </ac:spMkLst>
        </pc:spChg>
        <pc:spChg chg="mod">
          <ac:chgData name="Naile Ahmet" userId="c4555dbc-14e1-4223-8ef5-7f32bddd118a" providerId="ADAL" clId="{6BE1E2F1-F007-4CDA-8CB5-FC1398C85980}" dt="2024-05-09T08:56:44.716" v="299" actId="404"/>
          <ac:spMkLst>
            <pc:docMk/>
            <pc:sldMk cId="297605621" sldId="259"/>
            <ac:spMk id="3" creationId="{06F9781C-221D-5CA3-BAD3-D7C5F2BCA3AE}"/>
          </ac:spMkLst>
        </pc:spChg>
      </pc:sldChg>
      <pc:sldChg chg="modSp new mod">
        <pc:chgData name="Naile Ahmet" userId="c4555dbc-14e1-4223-8ef5-7f32bddd118a" providerId="ADAL" clId="{6BE1E2F1-F007-4CDA-8CB5-FC1398C85980}" dt="2024-05-10T08:12:29.083" v="1087" actId="20577"/>
        <pc:sldMkLst>
          <pc:docMk/>
          <pc:sldMk cId="1750376746" sldId="260"/>
        </pc:sldMkLst>
        <pc:spChg chg="mod">
          <ac:chgData name="Naile Ahmet" userId="c4555dbc-14e1-4223-8ef5-7f32bddd118a" providerId="ADAL" clId="{6BE1E2F1-F007-4CDA-8CB5-FC1398C85980}" dt="2024-05-08T15:06:26.905" v="105"/>
          <ac:spMkLst>
            <pc:docMk/>
            <pc:sldMk cId="1750376746" sldId="260"/>
            <ac:spMk id="2" creationId="{45297DE5-6446-FB38-00B1-F1DA1A5F5E79}"/>
          </ac:spMkLst>
        </pc:spChg>
        <pc:spChg chg="mod">
          <ac:chgData name="Naile Ahmet" userId="c4555dbc-14e1-4223-8ef5-7f32bddd118a" providerId="ADAL" clId="{6BE1E2F1-F007-4CDA-8CB5-FC1398C85980}" dt="2024-05-10T08:12:29.083" v="1087" actId="20577"/>
          <ac:spMkLst>
            <pc:docMk/>
            <pc:sldMk cId="1750376746" sldId="260"/>
            <ac:spMk id="3" creationId="{0C3757F5-6638-D959-88B9-B44456028AE8}"/>
          </ac:spMkLst>
        </pc:spChg>
      </pc:sldChg>
      <pc:sldChg chg="modSp new mod">
        <pc:chgData name="Naile Ahmet" userId="c4555dbc-14e1-4223-8ef5-7f32bddd118a" providerId="ADAL" clId="{6BE1E2F1-F007-4CDA-8CB5-FC1398C85980}" dt="2024-05-15T11:55:29.706" v="1382" actId="20577"/>
        <pc:sldMkLst>
          <pc:docMk/>
          <pc:sldMk cId="2337165287" sldId="261"/>
        </pc:sldMkLst>
        <pc:spChg chg="mod">
          <ac:chgData name="Naile Ahmet" userId="c4555dbc-14e1-4223-8ef5-7f32bddd118a" providerId="ADAL" clId="{6BE1E2F1-F007-4CDA-8CB5-FC1398C85980}" dt="2024-05-08T15:07:56.799" v="138" actId="20577"/>
          <ac:spMkLst>
            <pc:docMk/>
            <pc:sldMk cId="2337165287" sldId="261"/>
            <ac:spMk id="2" creationId="{8A66EE76-9CC9-932C-9A34-C84AF76946EF}"/>
          </ac:spMkLst>
        </pc:spChg>
        <pc:spChg chg="mod">
          <ac:chgData name="Naile Ahmet" userId="c4555dbc-14e1-4223-8ef5-7f32bddd118a" providerId="ADAL" clId="{6BE1E2F1-F007-4CDA-8CB5-FC1398C85980}" dt="2024-05-15T11:55:29.706" v="1382" actId="20577"/>
          <ac:spMkLst>
            <pc:docMk/>
            <pc:sldMk cId="2337165287" sldId="261"/>
            <ac:spMk id="3" creationId="{F9E6BC5D-3FFF-C7E4-6E06-3093806DF7C8}"/>
          </ac:spMkLst>
        </pc:spChg>
      </pc:sldChg>
      <pc:sldChg chg="modSp new mod">
        <pc:chgData name="Naile Ahmet" userId="c4555dbc-14e1-4223-8ef5-7f32bddd118a" providerId="ADAL" clId="{6BE1E2F1-F007-4CDA-8CB5-FC1398C85980}" dt="2024-05-10T08:12:36.054" v="1088" actId="20577"/>
        <pc:sldMkLst>
          <pc:docMk/>
          <pc:sldMk cId="1263857003" sldId="262"/>
        </pc:sldMkLst>
        <pc:spChg chg="mod">
          <ac:chgData name="Naile Ahmet" userId="c4555dbc-14e1-4223-8ef5-7f32bddd118a" providerId="ADAL" clId="{6BE1E2F1-F007-4CDA-8CB5-FC1398C85980}" dt="2024-05-08T15:12:29.924" v="170"/>
          <ac:spMkLst>
            <pc:docMk/>
            <pc:sldMk cId="1263857003" sldId="262"/>
            <ac:spMk id="2" creationId="{75D2A8E3-38EF-A524-9C36-3BA2DF436C0D}"/>
          </ac:spMkLst>
        </pc:spChg>
        <pc:spChg chg="mod">
          <ac:chgData name="Naile Ahmet" userId="c4555dbc-14e1-4223-8ef5-7f32bddd118a" providerId="ADAL" clId="{6BE1E2F1-F007-4CDA-8CB5-FC1398C85980}" dt="2024-05-10T08:12:36.054" v="1088" actId="20577"/>
          <ac:spMkLst>
            <pc:docMk/>
            <pc:sldMk cId="1263857003" sldId="262"/>
            <ac:spMk id="3" creationId="{DD71107F-AC57-C2D1-CBE7-FFDFAE0C962F}"/>
          </ac:spMkLst>
        </pc:spChg>
      </pc:sldChg>
      <pc:sldChg chg="modSp new mod">
        <pc:chgData name="Naile Ahmet" userId="c4555dbc-14e1-4223-8ef5-7f32bddd118a" providerId="ADAL" clId="{6BE1E2F1-F007-4CDA-8CB5-FC1398C85980}" dt="2024-05-10T13:54:33.885" v="1142" actId="20577"/>
        <pc:sldMkLst>
          <pc:docMk/>
          <pc:sldMk cId="67416341" sldId="263"/>
        </pc:sldMkLst>
        <pc:spChg chg="mod">
          <ac:chgData name="Naile Ahmet" userId="c4555dbc-14e1-4223-8ef5-7f32bddd118a" providerId="ADAL" clId="{6BE1E2F1-F007-4CDA-8CB5-FC1398C85980}" dt="2024-05-08T15:14:23.723" v="191" actId="20577"/>
          <ac:spMkLst>
            <pc:docMk/>
            <pc:sldMk cId="67416341" sldId="263"/>
            <ac:spMk id="2" creationId="{1A7D5E08-70D0-C479-D0AE-B010038ADA2A}"/>
          </ac:spMkLst>
        </pc:spChg>
        <pc:spChg chg="mod">
          <ac:chgData name="Naile Ahmet" userId="c4555dbc-14e1-4223-8ef5-7f32bddd118a" providerId="ADAL" clId="{6BE1E2F1-F007-4CDA-8CB5-FC1398C85980}" dt="2024-05-10T13:54:33.885" v="1142" actId="20577"/>
          <ac:spMkLst>
            <pc:docMk/>
            <pc:sldMk cId="67416341" sldId="263"/>
            <ac:spMk id="3" creationId="{2DC65A56-6354-8E8D-41AB-16F6938718FF}"/>
          </ac:spMkLst>
        </pc:spChg>
      </pc:sldChg>
      <pc:sldChg chg="addSp modSp new mod">
        <pc:chgData name="Naile Ahmet" userId="c4555dbc-14e1-4223-8ef5-7f32bddd118a" providerId="ADAL" clId="{6BE1E2F1-F007-4CDA-8CB5-FC1398C85980}" dt="2024-05-15T09:17:27.909" v="1361" actId="1076"/>
        <pc:sldMkLst>
          <pc:docMk/>
          <pc:sldMk cId="4194603960" sldId="264"/>
        </pc:sldMkLst>
        <pc:spChg chg="mod">
          <ac:chgData name="Naile Ahmet" userId="c4555dbc-14e1-4223-8ef5-7f32bddd118a" providerId="ADAL" clId="{6BE1E2F1-F007-4CDA-8CB5-FC1398C85980}" dt="2024-05-08T15:30:45.869" v="230"/>
          <ac:spMkLst>
            <pc:docMk/>
            <pc:sldMk cId="4194603960" sldId="264"/>
            <ac:spMk id="2" creationId="{978E468D-ADEC-2F6C-4117-0693DD6A47A8}"/>
          </ac:spMkLst>
        </pc:spChg>
        <pc:spChg chg="mod">
          <ac:chgData name="Naile Ahmet" userId="c4555dbc-14e1-4223-8ef5-7f32bddd118a" providerId="ADAL" clId="{6BE1E2F1-F007-4CDA-8CB5-FC1398C85980}" dt="2024-05-15T08:09:42.397" v="1322" actId="21"/>
          <ac:spMkLst>
            <pc:docMk/>
            <pc:sldMk cId="4194603960" sldId="264"/>
            <ac:spMk id="3" creationId="{F308D880-8AA0-63EC-2EEA-F4BDAAA4BA7B}"/>
          </ac:spMkLst>
        </pc:spChg>
        <pc:spChg chg="add mod">
          <ac:chgData name="Naile Ahmet" userId="c4555dbc-14e1-4223-8ef5-7f32bddd118a" providerId="ADAL" clId="{6BE1E2F1-F007-4CDA-8CB5-FC1398C85980}" dt="2024-05-15T09:17:27.909" v="1361" actId="1076"/>
          <ac:spMkLst>
            <pc:docMk/>
            <pc:sldMk cId="4194603960" sldId="264"/>
            <ac:spMk id="5" creationId="{EA6CD1D2-1616-463E-8ED8-F0AABF32C660}"/>
          </ac:spMkLst>
        </pc:spChg>
      </pc:sldChg>
      <pc:sldChg chg="modSp new mod">
        <pc:chgData name="Naile Ahmet" userId="c4555dbc-14e1-4223-8ef5-7f32bddd118a" providerId="ADAL" clId="{6BE1E2F1-F007-4CDA-8CB5-FC1398C85980}" dt="2024-05-15T08:12:03.346" v="1343" actId="20577"/>
        <pc:sldMkLst>
          <pc:docMk/>
          <pc:sldMk cId="2036290695" sldId="265"/>
        </pc:sldMkLst>
        <pc:spChg chg="mod">
          <ac:chgData name="Naile Ahmet" userId="c4555dbc-14e1-4223-8ef5-7f32bddd118a" providerId="ADAL" clId="{6BE1E2F1-F007-4CDA-8CB5-FC1398C85980}" dt="2024-05-09T10:26:07.235" v="766" actId="20577"/>
          <ac:spMkLst>
            <pc:docMk/>
            <pc:sldMk cId="2036290695" sldId="265"/>
            <ac:spMk id="2" creationId="{25739B20-63D1-A723-E464-9FAC22AD025E}"/>
          </ac:spMkLst>
        </pc:spChg>
        <pc:spChg chg="mod">
          <ac:chgData name="Naile Ahmet" userId="c4555dbc-14e1-4223-8ef5-7f32bddd118a" providerId="ADAL" clId="{6BE1E2F1-F007-4CDA-8CB5-FC1398C85980}" dt="2024-05-15T08:12:03.346" v="1343" actId="20577"/>
          <ac:spMkLst>
            <pc:docMk/>
            <pc:sldMk cId="2036290695" sldId="265"/>
            <ac:spMk id="3" creationId="{2BC43AA7-3123-D61F-2234-E1234F092742}"/>
          </ac:spMkLst>
        </pc:spChg>
      </pc:sldChg>
      <pc:sldChg chg="modSp new mod">
        <pc:chgData name="Naile Ahmet" userId="c4555dbc-14e1-4223-8ef5-7f32bddd118a" providerId="ADAL" clId="{6BE1E2F1-F007-4CDA-8CB5-FC1398C85980}" dt="2024-05-15T09:15:30.525" v="1345" actId="20577"/>
        <pc:sldMkLst>
          <pc:docMk/>
          <pc:sldMk cId="1195688159" sldId="266"/>
        </pc:sldMkLst>
        <pc:spChg chg="mod">
          <ac:chgData name="Naile Ahmet" userId="c4555dbc-14e1-4223-8ef5-7f32bddd118a" providerId="ADAL" clId="{6BE1E2F1-F007-4CDA-8CB5-FC1398C85980}" dt="2024-05-09T09:14:13.927" v="481"/>
          <ac:spMkLst>
            <pc:docMk/>
            <pc:sldMk cId="1195688159" sldId="266"/>
            <ac:spMk id="2" creationId="{CE3941B3-4A22-2D51-4AA7-E1313C6FFFCD}"/>
          </ac:spMkLst>
        </pc:spChg>
        <pc:spChg chg="mod">
          <ac:chgData name="Naile Ahmet" userId="c4555dbc-14e1-4223-8ef5-7f32bddd118a" providerId="ADAL" clId="{6BE1E2F1-F007-4CDA-8CB5-FC1398C85980}" dt="2024-05-15T09:15:30.525" v="1345" actId="20577"/>
          <ac:spMkLst>
            <pc:docMk/>
            <pc:sldMk cId="1195688159" sldId="266"/>
            <ac:spMk id="3" creationId="{EF61A76D-2C18-7E0E-5975-B36CB8BFE822}"/>
          </ac:spMkLst>
        </pc:spChg>
      </pc:sldChg>
      <pc:sldChg chg="modSp new mod">
        <pc:chgData name="Naile Ahmet" userId="c4555dbc-14e1-4223-8ef5-7f32bddd118a" providerId="ADAL" clId="{6BE1E2F1-F007-4CDA-8CB5-FC1398C85980}" dt="2024-05-15T09:16:46.642" v="1347" actId="20577"/>
        <pc:sldMkLst>
          <pc:docMk/>
          <pc:sldMk cId="1514495553" sldId="267"/>
        </pc:sldMkLst>
        <pc:spChg chg="mod">
          <ac:chgData name="Naile Ahmet" userId="c4555dbc-14e1-4223-8ef5-7f32bddd118a" providerId="ADAL" clId="{6BE1E2F1-F007-4CDA-8CB5-FC1398C85980}" dt="2024-05-09T10:01:48.647" v="604" actId="20577"/>
          <ac:spMkLst>
            <pc:docMk/>
            <pc:sldMk cId="1514495553" sldId="267"/>
            <ac:spMk id="2" creationId="{FEFE4E0F-FFA7-E63D-C877-3CF4AFCF8A27}"/>
          </ac:spMkLst>
        </pc:spChg>
        <pc:spChg chg="mod">
          <ac:chgData name="Naile Ahmet" userId="c4555dbc-14e1-4223-8ef5-7f32bddd118a" providerId="ADAL" clId="{6BE1E2F1-F007-4CDA-8CB5-FC1398C85980}" dt="2024-05-15T09:16:46.642" v="1347" actId="20577"/>
          <ac:spMkLst>
            <pc:docMk/>
            <pc:sldMk cId="1514495553" sldId="267"/>
            <ac:spMk id="3" creationId="{6AB2EE34-1B54-C5F6-18FD-5D2B5FB985B1}"/>
          </ac:spMkLst>
        </pc:spChg>
      </pc:sldChg>
      <pc:sldChg chg="delSp modSp new mod modClrScheme chgLayout">
        <pc:chgData name="Naile Ahmet" userId="c4555dbc-14e1-4223-8ef5-7f32bddd118a" providerId="ADAL" clId="{6BE1E2F1-F007-4CDA-8CB5-FC1398C85980}" dt="2024-05-09T10:18:09.129" v="736" actId="1076"/>
        <pc:sldMkLst>
          <pc:docMk/>
          <pc:sldMk cId="3329115301" sldId="268"/>
        </pc:sldMkLst>
        <pc:spChg chg="mod ord">
          <ac:chgData name="Naile Ahmet" userId="c4555dbc-14e1-4223-8ef5-7f32bddd118a" providerId="ADAL" clId="{6BE1E2F1-F007-4CDA-8CB5-FC1398C85980}" dt="2024-05-09T10:18:09.129" v="736" actId="1076"/>
          <ac:spMkLst>
            <pc:docMk/>
            <pc:sldMk cId="3329115301" sldId="268"/>
            <ac:spMk id="2" creationId="{26DECBD3-929B-0889-DC7F-7A7E957C567C}"/>
          </ac:spMkLst>
        </pc:spChg>
        <pc:spChg chg="del">
          <ac:chgData name="Naile Ahmet" userId="c4555dbc-14e1-4223-8ef5-7f32bddd118a" providerId="ADAL" clId="{6BE1E2F1-F007-4CDA-8CB5-FC1398C85980}" dt="2024-05-09T10:17:58.744" v="735" actId="700"/>
          <ac:spMkLst>
            <pc:docMk/>
            <pc:sldMk cId="3329115301" sldId="268"/>
            <ac:spMk id="3" creationId="{F99BE339-9B2F-484D-4EBB-BFF08F72DBE6}"/>
          </ac:spMkLst>
        </pc:spChg>
      </pc:sldChg>
      <pc:sldChg chg="modSp new mod">
        <pc:chgData name="Naile Ahmet" userId="c4555dbc-14e1-4223-8ef5-7f32bddd118a" providerId="ADAL" clId="{6BE1E2F1-F007-4CDA-8CB5-FC1398C85980}" dt="2024-05-09T15:20:43.083" v="820" actId="20577"/>
        <pc:sldMkLst>
          <pc:docMk/>
          <pc:sldMk cId="998060900" sldId="269"/>
        </pc:sldMkLst>
        <pc:spChg chg="mod">
          <ac:chgData name="Naile Ahmet" userId="c4555dbc-14e1-4223-8ef5-7f32bddd118a" providerId="ADAL" clId="{6BE1E2F1-F007-4CDA-8CB5-FC1398C85980}" dt="2024-05-09T15:20:43.083" v="820" actId="20577"/>
          <ac:spMkLst>
            <pc:docMk/>
            <pc:sldMk cId="998060900" sldId="269"/>
            <ac:spMk id="2" creationId="{785C20DB-7321-8EEB-51CC-CA09E60F6644}"/>
          </ac:spMkLst>
        </pc:spChg>
        <pc:spChg chg="mod">
          <ac:chgData name="Naile Ahmet" userId="c4555dbc-14e1-4223-8ef5-7f32bddd118a" providerId="ADAL" clId="{6BE1E2F1-F007-4CDA-8CB5-FC1398C85980}" dt="2024-05-09T15:20:20.400" v="811" actId="404"/>
          <ac:spMkLst>
            <pc:docMk/>
            <pc:sldMk cId="998060900" sldId="269"/>
            <ac:spMk id="3" creationId="{1C4621BC-F315-BBCF-7353-FBF35A4EF2AF}"/>
          </ac:spMkLst>
        </pc:spChg>
      </pc:sldChg>
      <pc:sldChg chg="modSp new del mod">
        <pc:chgData name="Naile Ahmet" userId="c4555dbc-14e1-4223-8ef5-7f32bddd118a" providerId="ADAL" clId="{6BE1E2F1-F007-4CDA-8CB5-FC1398C85980}" dt="2024-05-09T10:25:29.416" v="755" actId="47"/>
        <pc:sldMkLst>
          <pc:docMk/>
          <pc:sldMk cId="1817596993" sldId="269"/>
        </pc:sldMkLst>
        <pc:spChg chg="mod">
          <ac:chgData name="Naile Ahmet" userId="c4555dbc-14e1-4223-8ef5-7f32bddd118a" providerId="ADAL" clId="{6BE1E2F1-F007-4CDA-8CB5-FC1398C85980}" dt="2024-05-09T10:19:24.802" v="754" actId="20577"/>
          <ac:spMkLst>
            <pc:docMk/>
            <pc:sldMk cId="1817596993" sldId="269"/>
            <ac:spMk id="2" creationId="{E087A0F3-5DFA-BA28-5EF8-7D4A9D342284}"/>
          </ac:spMkLst>
        </pc:spChg>
      </pc:sldChg>
      <pc:sldChg chg="modSp new del mod">
        <pc:chgData name="Naile Ahmet" userId="c4555dbc-14e1-4223-8ef5-7f32bddd118a" providerId="ADAL" clId="{6BE1E2F1-F007-4CDA-8CB5-FC1398C85980}" dt="2024-05-09T10:17:34.948" v="734" actId="47"/>
        <pc:sldMkLst>
          <pc:docMk/>
          <pc:sldMk cId="1923193293" sldId="269"/>
        </pc:sldMkLst>
        <pc:spChg chg="mod">
          <ac:chgData name="Naile Ahmet" userId="c4555dbc-14e1-4223-8ef5-7f32bddd118a" providerId="ADAL" clId="{6BE1E2F1-F007-4CDA-8CB5-FC1398C85980}" dt="2024-05-09T10:08:40.268" v="733" actId="20577"/>
          <ac:spMkLst>
            <pc:docMk/>
            <pc:sldMk cId="1923193293" sldId="269"/>
            <ac:spMk id="2" creationId="{1A6679FF-976A-9A57-2FD0-D8F3247A734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5B6BA-74C3-4E64-B0FB-3DC3DB0F2F16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F36CAF-CCAE-4AF9-A2AC-EB1FEE28B8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7944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8BCB94-A30F-4C07-8FD5-5D3608F048A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5E8E8-1528-48FB-B845-BEC6BE7B3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5183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25E8E8-1528-48FB-B845-BEC6BE7B33E1}" type="slidenum">
              <a:rPr lang="en-GB" smtClean="0"/>
              <a:t>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660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25E8E8-1528-48FB-B845-BEC6BE7B33E1}" type="slidenum">
              <a:rPr lang="en-GB" smtClean="0"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349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7433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41672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304800"/>
            <a:ext cx="203835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96265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33837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92565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06162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40005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524000"/>
            <a:ext cx="40005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36311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79983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83447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043669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423656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314736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81534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225" y="5638800"/>
            <a:ext cx="2133600" cy="117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ASBU@enfield.gov.uk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field.gov.uk/services/nuisances/noise-nuisance" TargetMode="External"/><Relationship Id="rId2" Type="http://schemas.openxmlformats.org/officeDocument/2006/relationships/hyperlink" Target="https://www.enfield.gov.uk/forms/report-antisocial-behaviou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ROASBteam@enfield.gov.uk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Tenancy.council.housing@enfield.gov.u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Tenancy.council.housing@enfield.gov.uk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RROteam@enfield.gov.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4" name="Rectangle 36"/>
          <p:cNvSpPr>
            <a:spLocks noChangeArrowheads="1"/>
          </p:cNvSpPr>
          <p:nvPr/>
        </p:nvSpPr>
        <p:spPr bwMode="auto">
          <a:xfrm>
            <a:off x="8302625" y="58261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GB"/>
          </a:p>
        </p:txBody>
      </p:sp>
      <p:pic>
        <p:nvPicPr>
          <p:cNvPr id="2085" name="Picture 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6" name="Rectangle 38"/>
          <p:cNvSpPr>
            <a:spLocks noGrp="1" noChangeArrowheads="1"/>
          </p:cNvSpPr>
          <p:nvPr/>
        </p:nvSpPr>
        <p:spPr bwMode="auto">
          <a:xfrm>
            <a:off x="685800" y="1676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5600" b="1" dirty="0">
                <a:solidFill>
                  <a:srgbClr val="D52B1E"/>
                </a:solidFill>
                <a:latin typeface="Arial"/>
                <a:cs typeface="Arial"/>
              </a:rPr>
              <a:t>Council Housing</a:t>
            </a:r>
            <a:endParaRPr lang="en-US" sz="5600" b="1" dirty="0">
              <a:solidFill>
                <a:srgbClr val="D52B1E"/>
              </a:solidFill>
              <a:latin typeface="Arial" charset="0"/>
              <a:cs typeface="Arial"/>
            </a:endParaRPr>
          </a:p>
        </p:txBody>
      </p:sp>
      <p:sp>
        <p:nvSpPr>
          <p:cNvPr id="2087" name="Rectangle 39"/>
          <p:cNvSpPr>
            <a:spLocks noGrp="1" noChangeArrowheads="1"/>
          </p:cNvSpPr>
          <p:nvPr/>
        </p:nvSpPr>
        <p:spPr bwMode="auto">
          <a:xfrm>
            <a:off x="1371600" y="3124200"/>
            <a:ext cx="64008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sz="3200" b="1" dirty="0">
              <a:latin typeface="Arial" charset="0"/>
            </a:endParaRPr>
          </a:p>
        </p:txBody>
      </p:sp>
      <p:sp>
        <p:nvSpPr>
          <p:cNvPr id="2089" name="Rectangle 41"/>
          <p:cNvSpPr>
            <a:spLocks noChangeArrowheads="1"/>
          </p:cNvSpPr>
          <p:nvPr/>
        </p:nvSpPr>
        <p:spPr bwMode="auto">
          <a:xfrm>
            <a:off x="152400" y="6184900"/>
            <a:ext cx="2438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900" b="1">
                <a:solidFill>
                  <a:srgbClr val="D52B1E"/>
                </a:solidFill>
                <a:latin typeface="Arial" charset="0"/>
              </a:rPr>
              <a:t>www.enfield.gov.uk</a:t>
            </a:r>
          </a:p>
        </p:txBody>
      </p:sp>
      <p:pic>
        <p:nvPicPr>
          <p:cNvPr id="2092" name="Picture 4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225" y="5638800"/>
            <a:ext cx="2133600" cy="117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39B20-63D1-A723-E464-9FAC22AD0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Resident Relationship Anti-Social Behaviour (ASB</a:t>
            </a:r>
            <a:r>
              <a:rPr lang="en-GB"/>
              <a:t>) Team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43AA7-3123-D61F-2234-E1234F092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24000"/>
            <a:ext cx="8153400" cy="4569296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Enfield Council has two teams responsible for managing ASB: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dirty="0"/>
              <a:t>The ASB team based at the Civic Centre deal with high profile priority 1 issues such as – gangs, domestic abuse, drugs on estates and cuckooing. They can be contacted via email at  </a:t>
            </a:r>
            <a:r>
              <a:rPr lang="en-GB" sz="2000" dirty="0">
                <a:hlinkClick r:id="rId2"/>
              </a:rPr>
              <a:t>ASBU@enfield.gov.uk</a:t>
            </a:r>
            <a:r>
              <a:rPr lang="en-GB" sz="2000" dirty="0"/>
              <a:t> </a:t>
            </a:r>
          </a:p>
          <a:p>
            <a:endParaRPr lang="en-GB" sz="2000" dirty="0"/>
          </a:p>
          <a:p>
            <a:r>
              <a:rPr lang="en-GB" sz="2000" dirty="0"/>
              <a:t>The RRO ASB team is based at the Edmonton Centre and deal with priority 2 issues. This includes playing music loudly, or at unreasonable hours but not day-to-day living noise, neighbour disputes, misuse of communal facilities. </a:t>
            </a:r>
          </a:p>
          <a:p>
            <a:pPr lvl="1"/>
            <a:r>
              <a:rPr lang="en-GB" sz="1600" dirty="0"/>
              <a:t>The team work closely with residents to create action plans and will update residents as frequently as agreed during the initial conversation with the complainant.</a:t>
            </a:r>
          </a:p>
        </p:txBody>
      </p:sp>
    </p:spTree>
    <p:extLst>
      <p:ext uri="{BB962C8B-B14F-4D97-AF65-F5344CB8AC3E}">
        <p14:creationId xmlns:p14="http://schemas.microsoft.com/office/powerpoint/2010/main" val="2036290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C20DB-7321-8EEB-51CC-CA09E60F6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Behaviour We Can Investigate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621BC-F315-BBCF-7353-FBF35A4EF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/>
              <a:t>Rowdy behaviour and drunkenness</a:t>
            </a:r>
          </a:p>
          <a:p>
            <a:r>
              <a:rPr lang="en-GB" sz="1800" dirty="0"/>
              <a:t>Persistent dog barking or uncontrolled animals</a:t>
            </a:r>
          </a:p>
          <a:p>
            <a:r>
              <a:rPr lang="en-GB" sz="1800" dirty="0"/>
              <a:t>Throwing objects or liquids from windows or balconies</a:t>
            </a:r>
          </a:p>
          <a:p>
            <a:r>
              <a:rPr lang="en-GB" sz="1800" dirty="0"/>
              <a:t>Dealing or taking drugs and alcohol-related nuisance</a:t>
            </a:r>
          </a:p>
          <a:p>
            <a:r>
              <a:rPr lang="en-GB" sz="1800" dirty="0"/>
              <a:t>Verbal abuse</a:t>
            </a:r>
          </a:p>
          <a:p>
            <a:r>
              <a:rPr lang="en-GB" sz="1800" dirty="0"/>
              <a:t>Intimidation and harassment including stalking and hate crimes</a:t>
            </a:r>
          </a:p>
          <a:p>
            <a:r>
              <a:rPr lang="en-GB" sz="1800" dirty="0"/>
              <a:t>Damage to property including vandalism and graffiti</a:t>
            </a:r>
          </a:p>
          <a:p>
            <a:r>
              <a:rPr lang="en-GB" sz="1800" dirty="0"/>
              <a:t>Threats or acts of violence</a:t>
            </a:r>
          </a:p>
          <a:p>
            <a:r>
              <a:rPr lang="en-GB" sz="1800" dirty="0"/>
              <a:t>Hate incidents motivated by age, disability, faith, race or sexual orientation</a:t>
            </a:r>
          </a:p>
          <a:p>
            <a:r>
              <a:rPr lang="en-GB" sz="1800" dirty="0"/>
              <a:t>Inconsiderate or dangerous parking and abandoned cars</a:t>
            </a:r>
          </a:p>
          <a:p>
            <a:r>
              <a:rPr lang="en-GB" sz="1800" dirty="0"/>
              <a:t>Environmental health issues such as dumped rubbish</a:t>
            </a:r>
          </a:p>
          <a:p>
            <a:r>
              <a:rPr lang="en-GB" sz="1800" dirty="0"/>
              <a:t>Prostitution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998060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E4E0F-FFA7-E63D-C877-3CF4AFCF8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the </a:t>
            </a:r>
            <a:r>
              <a:rPr lang="en-GB" dirty="0"/>
              <a:t>Resident Relationship Anti-Social Behaviour Team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2EE34-1B54-C5F6-18FD-5D2B5FB98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Resident Relationship Anti-Social Behaviour  Team:</a:t>
            </a:r>
          </a:p>
          <a:p>
            <a:r>
              <a:rPr lang="en-GB" sz="2000" dirty="0"/>
              <a:t>Referrals via online referral form: </a:t>
            </a:r>
            <a:r>
              <a:rPr lang="en-GB" sz="2000" dirty="0">
                <a:hlinkClick r:id="rId2"/>
              </a:rPr>
              <a:t>https://www.enfield.gov.uk/forms/report-antisocial-behaviour</a:t>
            </a:r>
            <a:endParaRPr lang="en-GB" sz="2000" dirty="0"/>
          </a:p>
          <a:p>
            <a:endParaRPr lang="en-GB" sz="2000" dirty="0"/>
          </a:p>
          <a:p>
            <a:r>
              <a:rPr lang="en-GB" sz="2000" dirty="0"/>
              <a:t>Noise nuisance referral form: </a:t>
            </a:r>
            <a:r>
              <a:rPr lang="en-GB" sz="2000" dirty="0">
                <a:hlinkClick r:id="rId3"/>
              </a:rPr>
              <a:t>https://www.enfield.gov.uk/services/nuisances/noise-nuisance</a:t>
            </a:r>
            <a:r>
              <a:rPr lang="en-GB" sz="2000" dirty="0"/>
              <a:t> </a:t>
            </a:r>
          </a:p>
          <a:p>
            <a:endParaRPr lang="en-GB" sz="2000" dirty="0"/>
          </a:p>
          <a:p>
            <a:r>
              <a:rPr lang="en-GB" sz="2000" dirty="0"/>
              <a:t>Direct contact for assigned RRO ASB </a:t>
            </a:r>
            <a:r>
              <a:rPr lang="en-GB" sz="2000" dirty="0">
                <a:hlinkClick r:id="rId4"/>
              </a:rPr>
              <a:t>RROASBteam@enfield.gov.uk</a:t>
            </a:r>
            <a:r>
              <a:rPr lang="en-GB" sz="2000" dirty="0"/>
              <a:t> 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14495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ECBD3-929B-0889-DC7F-7A7E957C5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2708920"/>
            <a:ext cx="8153400" cy="1143000"/>
          </a:xfrm>
        </p:spPr>
        <p:txBody>
          <a:bodyPr/>
          <a:lstStyle/>
          <a:p>
            <a:r>
              <a:rPr lang="en-GB" dirty="0"/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115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153400" cy="1143000"/>
          </a:xfrm>
        </p:spPr>
        <p:txBody>
          <a:bodyPr/>
          <a:lstStyle/>
          <a:p>
            <a:r>
              <a:rPr lang="en-GB" dirty="0"/>
              <a:t>Housing &amp; Regeneration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7499209-234B-258B-1437-8516EC0754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232756"/>
            <a:ext cx="8784975" cy="43924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2A042-91FC-7E0A-CC31-CE740A7D5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First Response Team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9781C-221D-5CA3-BAD3-D7C5F2BCA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/>
              <a:t>Geographic, patch-based service</a:t>
            </a:r>
          </a:p>
          <a:p>
            <a:r>
              <a:rPr lang="en-GB" sz="2000" dirty="0"/>
              <a:t>Highly visible in uniform available for F2F contact</a:t>
            </a:r>
          </a:p>
          <a:p>
            <a:r>
              <a:rPr lang="en-GB" sz="2000" dirty="0"/>
              <a:t>Block inspections</a:t>
            </a:r>
          </a:p>
          <a:p>
            <a:r>
              <a:rPr lang="en-GB" sz="2000" dirty="0"/>
              <a:t>Fire Risk Assessment Housekeeping actions</a:t>
            </a:r>
          </a:p>
          <a:p>
            <a:r>
              <a:rPr lang="en-GB" sz="2000" dirty="0"/>
              <a:t>Liaison and referral to people services teams </a:t>
            </a:r>
          </a:p>
          <a:p>
            <a:r>
              <a:rPr lang="en-GB" sz="2000" dirty="0"/>
              <a:t>Monitoring cleaning and grounds maintenance contractors</a:t>
            </a:r>
          </a:p>
          <a:p>
            <a:r>
              <a:rPr lang="en-GB" sz="2000" dirty="0"/>
              <a:t>Updates to notice boards</a:t>
            </a:r>
          </a:p>
          <a:p>
            <a:r>
              <a:rPr lang="en-GB" sz="2000" dirty="0"/>
              <a:t>Community facing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7605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97DE5-6446-FB38-00B1-F1DA1A5F5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Contact the First Response Team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757F5-6638-D959-88B9-B44456028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First Response Team:</a:t>
            </a:r>
          </a:p>
          <a:p>
            <a:r>
              <a:rPr lang="en-GB" sz="2000" dirty="0"/>
              <a:t>Patch Officer/Patch list</a:t>
            </a:r>
          </a:p>
          <a:p>
            <a:r>
              <a:rPr lang="en-GB" sz="2000" dirty="0"/>
              <a:t>Duty Line: 0208 375 8008</a:t>
            </a:r>
          </a:p>
          <a:p>
            <a:r>
              <a:rPr lang="en-GB" sz="2000" dirty="0">
                <a:hlinkClick r:id="rId2"/>
              </a:rPr>
              <a:t>Tenancy.council.housing@enfield.gov.uk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750376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6EE76-9CC9-932C-9A34-C84AF7694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Partnerships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6BC5D-3FFF-C7E4-6E06-3093806DF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/>
              <a:t>Targeted Estate Management Plans </a:t>
            </a:r>
          </a:p>
          <a:p>
            <a:r>
              <a:rPr lang="en-GB" sz="2000" dirty="0"/>
              <a:t>Development and monitoring of local offers specific to the needs of the community </a:t>
            </a:r>
          </a:p>
          <a:p>
            <a:r>
              <a:rPr lang="en-GB" sz="2000" dirty="0"/>
              <a:t>Attracting Inward Investment </a:t>
            </a:r>
          </a:p>
          <a:p>
            <a:r>
              <a:rPr lang="en-GB" sz="2000" dirty="0"/>
              <a:t>Relationships with voluntary, statutory and the local business community</a:t>
            </a:r>
          </a:p>
          <a:p>
            <a:r>
              <a:rPr lang="en-GB" sz="2000" dirty="0"/>
              <a:t>Sharing learning </a:t>
            </a:r>
          </a:p>
          <a:p>
            <a:r>
              <a:rPr lang="en-GB" sz="2000" dirty="0"/>
              <a:t>Liaise with the Capital programme and Regeneration Teams to reconcile social value delivered through the supply chain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37165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2A8E3-38EF-A524-9C36-3BA2DF436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Contact the Community Partnerships </a:t>
            </a:r>
            <a:br>
              <a:rPr lang="en-GB" dirty="0"/>
            </a:br>
            <a:r>
              <a:rPr lang="en-GB" dirty="0"/>
              <a:t>Team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1107F-AC57-C2D1-CBE7-FFDFAE0C9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Community Partnerships Team:</a:t>
            </a:r>
          </a:p>
          <a:p>
            <a:r>
              <a:rPr lang="en-GB" sz="2000" dirty="0"/>
              <a:t>Patch Officer/Patch list</a:t>
            </a:r>
          </a:p>
          <a:p>
            <a:r>
              <a:rPr lang="en-GB" sz="2000" dirty="0"/>
              <a:t>Duty Line: 0208 375 8008</a:t>
            </a:r>
          </a:p>
          <a:p>
            <a:r>
              <a:rPr lang="en-GB" sz="2000" dirty="0">
                <a:hlinkClick r:id="rId2"/>
              </a:rPr>
              <a:t>Tenancy.council.housing@enfield.gov.uk</a:t>
            </a:r>
            <a:r>
              <a:rPr lang="en-GB" sz="20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857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D5E08-70D0-C479-D0AE-B010038AD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Resident Relationship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65A56-6354-8E8D-41AB-16F6938718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/>
              <a:t>People Offer</a:t>
            </a:r>
          </a:p>
          <a:p>
            <a:r>
              <a:rPr lang="en-GB" sz="2000" dirty="0"/>
              <a:t>Patchless and casework based- approximately 30-40 cases at any one time, cases will be managed on a time limited basis</a:t>
            </a:r>
          </a:p>
          <a:p>
            <a:r>
              <a:rPr lang="en-GB" sz="2000" dirty="0"/>
              <a:t>Tenancy task work </a:t>
            </a:r>
          </a:p>
          <a:p>
            <a:pPr lvl="1"/>
            <a:r>
              <a:rPr lang="en-GB" sz="1600" dirty="0"/>
              <a:t>Housing applications</a:t>
            </a:r>
          </a:p>
          <a:p>
            <a:pPr lvl="1"/>
            <a:r>
              <a:rPr lang="en-GB" sz="1600" dirty="0"/>
              <a:t>Household amendment forms </a:t>
            </a:r>
          </a:p>
          <a:p>
            <a:pPr lvl="1"/>
            <a:r>
              <a:rPr lang="en-GB" sz="1600" dirty="0"/>
              <a:t>Successions and assignments </a:t>
            </a:r>
          </a:p>
          <a:p>
            <a:pPr lvl="1"/>
            <a:r>
              <a:rPr lang="en-GB" sz="1600" dirty="0"/>
              <a:t>Access</a:t>
            </a:r>
          </a:p>
          <a:p>
            <a:pPr lvl="1"/>
            <a:r>
              <a:rPr lang="en-GB" sz="1600" dirty="0"/>
              <a:t>Repairs</a:t>
            </a:r>
          </a:p>
          <a:p>
            <a:r>
              <a:rPr lang="en-GB" sz="2000" dirty="0"/>
              <a:t>The nature of the work is such that the majority of the role will be delivered in client face to face environment supported by other channels</a:t>
            </a:r>
          </a:p>
          <a:p>
            <a:r>
              <a:rPr lang="en-GB" sz="2000" dirty="0"/>
              <a:t>Working in partnership with voluntary and statutory agencies</a:t>
            </a:r>
          </a:p>
          <a:p>
            <a:endParaRPr lang="en-GB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16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E468D-ADEC-2F6C-4117-0693DD6A4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Resident Relationship Team </a:t>
            </a:r>
            <a:r>
              <a:rPr lang="en-US" dirty="0" err="1"/>
              <a:t>cont</a:t>
            </a:r>
            <a:r>
              <a:rPr lang="en-US" dirty="0"/>
              <a:t>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8D880-8AA0-63EC-2EEA-F4BDAAA4B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/>
              <a:t>Person Centred Risk Assessments </a:t>
            </a:r>
          </a:p>
          <a:p>
            <a:r>
              <a:rPr lang="en-GB" sz="2000" dirty="0"/>
              <a:t>Employment and financial resilience support</a:t>
            </a:r>
            <a:endParaRPr lang="en-US" sz="2000" dirty="0"/>
          </a:p>
          <a:p>
            <a:r>
              <a:rPr lang="en-GB" sz="2000" dirty="0"/>
              <a:t>Manages complex multi-faceted issues from end to end including: </a:t>
            </a:r>
          </a:p>
          <a:p>
            <a:pPr lvl="1"/>
            <a:r>
              <a:rPr lang="en-GB" sz="2000" dirty="0"/>
              <a:t>Safeguarding </a:t>
            </a:r>
          </a:p>
          <a:p>
            <a:pPr lvl="1"/>
            <a:r>
              <a:rPr lang="en-GB" sz="2000" dirty="0"/>
              <a:t>Mental Health </a:t>
            </a:r>
          </a:p>
          <a:p>
            <a:pPr lvl="1"/>
            <a:r>
              <a:rPr lang="en-GB" sz="2000" dirty="0"/>
              <a:t>Substance Misuse </a:t>
            </a:r>
          </a:p>
          <a:p>
            <a:pPr lvl="1"/>
            <a:r>
              <a:rPr lang="en-GB" sz="2000" dirty="0"/>
              <a:t>Hoarding </a:t>
            </a:r>
          </a:p>
          <a:p>
            <a:pPr lvl="1"/>
            <a:r>
              <a:rPr lang="en-GB" sz="2000" dirty="0"/>
              <a:t>Disrepair</a:t>
            </a:r>
          </a:p>
          <a:p>
            <a:pPr marL="457200" lvl="1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6CD1D2-1616-463E-8ED8-F0AABF32C660}"/>
              </a:ext>
            </a:extLst>
          </p:cNvPr>
          <p:cNvSpPr txBox="1"/>
          <p:nvPr/>
        </p:nvSpPr>
        <p:spPr>
          <a:xfrm>
            <a:off x="300924" y="4725144"/>
            <a:ext cx="842493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>
              <a:buNone/>
            </a:pPr>
            <a:r>
              <a:rPr lang="en-GB" sz="1600" i="1" dirty="0">
                <a:latin typeface="+mn-lt"/>
              </a:rPr>
              <a:t>These are just some examples of cases that we can support with </a:t>
            </a:r>
          </a:p>
        </p:txBody>
      </p:sp>
    </p:spTree>
    <p:extLst>
      <p:ext uri="{BB962C8B-B14F-4D97-AF65-F5344CB8AC3E}">
        <p14:creationId xmlns:p14="http://schemas.microsoft.com/office/powerpoint/2010/main" val="4194603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941B3-4A22-2D51-4AA7-E1313C6FF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Contact the Resident Relationship Team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1A76D-2C18-7E0E-5975-B36CB8BFE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Resident Relationship Team:</a:t>
            </a:r>
          </a:p>
          <a:p>
            <a:r>
              <a:rPr lang="en-GB" sz="2000" dirty="0"/>
              <a:t>Referrals via First Response team</a:t>
            </a:r>
          </a:p>
          <a:p>
            <a:r>
              <a:rPr lang="en-GB" sz="2000" dirty="0"/>
              <a:t>Direct contact for assigned RRO</a:t>
            </a:r>
          </a:p>
          <a:p>
            <a:r>
              <a:rPr lang="en-GB" sz="2000" dirty="0">
                <a:hlinkClick r:id="rId2"/>
              </a:rPr>
              <a:t>RROteam@enfield.gov.uk</a:t>
            </a:r>
            <a:r>
              <a:rPr lang="en-GB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95688159"/>
      </p:ext>
    </p:extLst>
  </p:cSld>
  <p:clrMapOvr>
    <a:masterClrMapping/>
  </p:clrMapOvr>
</p:sld>
</file>

<file path=ppt/theme/theme1.xml><?xml version="1.0" encoding="utf-8"?>
<a:theme xmlns:a="http://schemas.openxmlformats.org/drawingml/2006/main" name="Enfield Template">
  <a:themeElements>
    <a:clrScheme name="Enfield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nfield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Enfield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field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field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field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field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field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28167F3ED55E499AF751987F9D2685" ma:contentTypeVersion="19" ma:contentTypeDescription="Create a new document." ma:contentTypeScope="" ma:versionID="06561750ff09a0a7f32dbba712602bde">
  <xsd:schema xmlns:xsd="http://www.w3.org/2001/XMLSchema" xmlns:xs="http://www.w3.org/2001/XMLSchema" xmlns:p="http://schemas.microsoft.com/office/2006/metadata/properties" xmlns:ns2="1170c88a-cb36-4279-b504-35193c667d11" xmlns:ns3="b4f88311-ac69-43ff-a841-bef2374e2009" targetNamespace="http://schemas.microsoft.com/office/2006/metadata/properties" ma:root="true" ma:fieldsID="12eb9014585b13a2a5d08d6ab1d32de6" ns2:_="" ns3:_="">
    <xsd:import namespace="1170c88a-cb36-4279-b504-35193c667d11"/>
    <xsd:import namespace="b4f88311-ac69-43ff-a841-bef2374e2009"/>
    <xsd:element name="properties">
      <xsd:complexType>
        <xsd:sequence>
          <xsd:element name="documentManagement">
            <xsd:complexType>
              <xsd:all>
                <xsd:element ref="ns2:kf5904b854644219851f22c357686e19" minOccurs="0"/>
                <xsd:element ref="ns2:TaxCatchAll" minOccurs="0"/>
                <xsd:element ref="ns2:g7dfce432fca46ed806f1f5c277ef795" minOccurs="0"/>
                <xsd:element ref="ns2:j16b32a9f5414aee8b5babee577b305c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0c88a-cb36-4279-b504-35193c667d11" elementFormDefault="qualified">
    <xsd:import namespace="http://schemas.microsoft.com/office/2006/documentManagement/types"/>
    <xsd:import namespace="http://schemas.microsoft.com/office/infopath/2007/PartnerControls"/>
    <xsd:element name="kf5904b854644219851f22c357686e19" ma:index="9" nillable="true" ma:taxonomy="true" ma:internalName="kf5904b854644219851f22c357686e19" ma:taxonomyFieldName="Local_x0020_Classification" ma:displayName="Local Classification" ma:default="1;#Other|d70501cb-451f-4961-9aa8-3287c1f833fb" ma:fieldId="{4f5904b8-5464-4219-851f-22c357686e19}" ma:sspId="656619fc-a7a0-4310-97c6-cc26cb349610" ma:termSetId="b51a4461-a0a1-496d-9501-2f936d36863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b75a251f-e30c-459b-aeba-6350596c01e7}" ma:internalName="TaxCatchAll" ma:showField="CatchAllData" ma:web="1170c88a-cb36-4279-b504-35193c667d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g7dfce432fca46ed806f1f5c277ef795" ma:index="12" nillable="true" ma:taxonomy="true" ma:internalName="g7dfce432fca46ed806f1f5c277ef795" ma:taxonomyFieldName="LBE_x0020_Classification" ma:displayName="LBE Classification" ma:default="2;#OFFICIAL|202decae-6396-4886-b285-d039d6d668bd" ma:fieldId="{07dfce43-2fca-46ed-806f-1f5c277ef795}" ma:sspId="656619fc-a7a0-4310-97c6-cc26cb349610" ma:termSetId="e19d855e-4687-41ed-8805-e2cd93d956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16b32a9f5414aee8b5babee577b305c" ma:index="14" nillable="true" ma:taxonomy="true" ma:internalName="j16b32a9f5414aee8b5babee577b305c" ma:taxonomyFieldName="LBE_x0020_Record_x0020_Type" ma:displayName="LBE Record Type" ma:default="3;#026_LBE_Intranet_CorporateCommunication|02a0919e-a17d-4964-920e-a5c21eccc220" ma:fieldId="{316b32a9-f541-4aee-8b5b-abee577b305c}" ma:sspId="656619fc-a7a0-4310-97c6-cc26cb349610" ma:termSetId="33f42140-c24a-4a20-81ef-e1918ffb4082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f88311-ac69-43ff-a841-bef2374e20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20" nillable="true" ma:displayName="Tags" ma:internalName="MediaServiceAutoTags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656619fc-a7a0-4310-97c6-cc26cb34961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f5904b854644219851f22c357686e19 xmlns="1170c88a-cb36-4279-b504-35193c667d11">
      <Terms xmlns="http://schemas.microsoft.com/office/infopath/2007/PartnerControls">
        <TermInfo xmlns="http://schemas.microsoft.com/office/infopath/2007/PartnerControls">
          <TermName xmlns="http://schemas.microsoft.com/office/infopath/2007/PartnerControls">Downloadable Corporate Presentation</TermName>
          <TermId xmlns="http://schemas.microsoft.com/office/infopath/2007/PartnerControls">0b258ac8-f94a-4e7d-8471-f4ed77e4af08</TermId>
        </TermInfo>
      </Terms>
    </kf5904b854644219851f22c357686e19>
    <TaxCatchAll xmlns="1170c88a-cb36-4279-b504-35193c667d11">
      <Value>4</Value>
      <Value>3</Value>
      <Value>23</Value>
    </TaxCatchAll>
    <g7dfce432fca46ed806f1f5c277ef795 xmlns="1170c88a-cb36-4279-b504-35193c667d11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 - ALL STAFF</TermName>
          <TermId xmlns="http://schemas.microsoft.com/office/infopath/2007/PartnerControls">2695a0cc-1217-49a5-9b55-0feeb9341eb4</TermId>
        </TermInfo>
      </Terms>
    </g7dfce432fca46ed806f1f5c277ef795>
    <j16b32a9f5414aee8b5babee577b305c xmlns="1170c88a-cb36-4279-b504-35193c667d11">
      <Terms xmlns="http://schemas.microsoft.com/office/infopath/2007/PartnerControls">
        <TermInfo xmlns="http://schemas.microsoft.com/office/infopath/2007/PartnerControls">
          <TermName xmlns="http://schemas.microsoft.com/office/infopath/2007/PartnerControls">026_LBE_Intranet_CorporateCommunication</TermName>
          <TermId xmlns="http://schemas.microsoft.com/office/infopath/2007/PartnerControls">02a0919e-a17d-4964-920e-a5c21eccc220</TermId>
        </TermInfo>
      </Terms>
    </j16b32a9f5414aee8b5babee577b305c>
    <lcf76f155ced4ddcb4097134ff3c332f xmlns="b4f88311-ac69-43ff-a841-bef2374e200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230DB3-3B59-46C5-BBDB-9221DA41F3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70c88a-cb36-4279-b504-35193c667d11"/>
    <ds:schemaRef ds:uri="b4f88311-ac69-43ff-a841-bef2374e20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6B5FD00-D523-4831-B08A-77457B660D5C}">
  <ds:schemaRefs>
    <ds:schemaRef ds:uri="http://schemas.microsoft.com/office/2006/metadata/properties"/>
    <ds:schemaRef ds:uri="http://schemas.microsoft.com/office/infopath/2007/PartnerControls"/>
    <ds:schemaRef ds:uri="1170c88a-cb36-4279-b504-35193c667d11"/>
    <ds:schemaRef ds:uri="b4f88311-ac69-43ff-a841-bef2374e2009"/>
  </ds:schemaRefs>
</ds:datastoreItem>
</file>

<file path=customXml/itemProps3.xml><?xml version="1.0" encoding="utf-8"?>
<ds:datastoreItem xmlns:ds="http://schemas.openxmlformats.org/officeDocument/2006/customXml" ds:itemID="{FB3B9BE8-8DD4-4FB6-AB22-A2FA086E700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165</TotalTime>
  <Words>586</Words>
  <Application>Microsoft Office PowerPoint</Application>
  <PresentationFormat>On-screen Show (4:3)</PresentationFormat>
  <Paragraphs>85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</vt:lpstr>
      <vt:lpstr>Enfield Template</vt:lpstr>
      <vt:lpstr>PowerPoint Presentation</vt:lpstr>
      <vt:lpstr>Housing &amp; Regeneration</vt:lpstr>
      <vt:lpstr>First Response Team </vt:lpstr>
      <vt:lpstr>Contact the First Response Team</vt:lpstr>
      <vt:lpstr>Community Partnerships Team</vt:lpstr>
      <vt:lpstr>Contact the Community Partnerships  Team</vt:lpstr>
      <vt:lpstr>Resident Relationship Team</vt:lpstr>
      <vt:lpstr>Resident Relationship Team cont…</vt:lpstr>
      <vt:lpstr>Contact the Resident Relationship Team</vt:lpstr>
      <vt:lpstr>Resident Relationship Anti-Social Behaviour (ASB) Team</vt:lpstr>
      <vt:lpstr>Behaviour We Can Investigate</vt:lpstr>
      <vt:lpstr>Contact the Resident Relationship Anti-Social Behaviour Team</vt:lpstr>
      <vt:lpstr>Questions</vt:lpstr>
    </vt:vector>
  </TitlesOfParts>
  <Company>뿿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Presentation April 2019</dc:title>
  <dc:creator>Sally Coates</dc:creator>
  <cp:lastModifiedBy>Naile Ahmet</cp:lastModifiedBy>
  <cp:revision>5</cp:revision>
  <cp:lastPrinted>2011-01-25T15:11:23Z</cp:lastPrinted>
  <dcterms:created xsi:type="dcterms:W3CDTF">2019-05-03T11:37:05Z</dcterms:created>
  <dcterms:modified xsi:type="dcterms:W3CDTF">2024-05-15T11:55:32Z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M_SecurityClassification">
    <vt:lpwstr>UNCLASSIFIED</vt:lpwstr>
  </property>
  <property fmtid="{D5CDD505-2E9C-101B-9397-08002B2CF9AE}" pid="3" name="PM_Qualifier">
    <vt:lpwstr/>
  </property>
  <property fmtid="{D5CDD505-2E9C-101B-9397-08002B2CF9AE}" pid="4" name="PM_DisplayValueSecClassificationWithQualifier">
    <vt:lpwstr>UNCLASSIFIED</vt:lpwstr>
  </property>
  <property fmtid="{D5CDD505-2E9C-101B-9397-08002B2CF9AE}" pid="5" name="PM_InsertionValue">
    <vt:lpwstr>Classification: UNCLASSIFIED</vt:lpwstr>
  </property>
  <property fmtid="{D5CDD505-2E9C-101B-9397-08002B2CF9AE}" pid="6" name="PM_Originator_Hash_SHA1">
    <vt:lpwstr>CD5BE0D6C20E853F0684852AC34AF174B2D753ED</vt:lpwstr>
  </property>
  <property fmtid="{D5CDD505-2E9C-101B-9397-08002B2CF9AE}" pid="7" name="PM_Hash_Version">
    <vt:lpwstr>2012.2</vt:lpwstr>
  </property>
  <property fmtid="{D5CDD505-2E9C-101B-9397-08002B2CF9AE}" pid="8" name="PM_Hash_Salt">
    <vt:lpwstr>2117AE6AF45399BFE0F273B2BCA542F0</vt:lpwstr>
  </property>
  <property fmtid="{D5CDD505-2E9C-101B-9397-08002B2CF9AE}" pid="9" name="PM_Hash_SHA1">
    <vt:lpwstr>2D58336EAE1515FB91C562A2023C9E172553E4A3</vt:lpwstr>
  </property>
  <property fmtid="{D5CDD505-2E9C-101B-9397-08002B2CF9AE}" pid="10" name="PM_LastInsertion">
    <vt:lpwstr>UNCLASSIFIED</vt:lpwstr>
  </property>
  <property fmtid="{D5CDD505-2E9C-101B-9397-08002B2CF9AE}" pid="11" name="ContentTypeId">
    <vt:lpwstr>0x0101002528167F3ED55E499AF751987F9D2685</vt:lpwstr>
  </property>
  <property fmtid="{D5CDD505-2E9C-101B-9397-08002B2CF9AE}" pid="12" name="Local Classification">
    <vt:lpwstr>4;#Downloadable Corporate Presentation|0b258ac8-f94a-4e7d-8471-f4ed77e4af08</vt:lpwstr>
  </property>
  <property fmtid="{D5CDD505-2E9C-101B-9397-08002B2CF9AE}" pid="13" name="LBE Classification">
    <vt:lpwstr>23;#OFFICIAL - ALL STAFF|2695a0cc-1217-49a5-9b55-0feeb9341eb4</vt:lpwstr>
  </property>
  <property fmtid="{D5CDD505-2E9C-101B-9397-08002B2CF9AE}" pid="14" name="LBE Record Type">
    <vt:lpwstr>3;#026_LBE_Intranet_CorporateCommunication|02a0919e-a17d-4964-920e-a5c21eccc220</vt:lpwstr>
  </property>
  <property fmtid="{D5CDD505-2E9C-101B-9397-08002B2CF9AE}" pid="15" name="MSIP_Label_d02b1413-7813-406b-b6f6-6ae50587ee27_Enabled">
    <vt:lpwstr>true</vt:lpwstr>
  </property>
  <property fmtid="{D5CDD505-2E9C-101B-9397-08002B2CF9AE}" pid="16" name="MSIP_Label_d02b1413-7813-406b-b6f6-6ae50587ee27_SetDate">
    <vt:lpwstr>2024-05-08T14:54:45Z</vt:lpwstr>
  </property>
  <property fmtid="{D5CDD505-2E9C-101B-9397-08002B2CF9AE}" pid="17" name="MSIP_Label_d02b1413-7813-406b-b6f6-6ae50587ee27_Method">
    <vt:lpwstr>Privileged</vt:lpwstr>
  </property>
  <property fmtid="{D5CDD505-2E9C-101B-9397-08002B2CF9AE}" pid="18" name="MSIP_Label_d02b1413-7813-406b-b6f6-6ae50587ee27_Name">
    <vt:lpwstr>d02b1413-7813-406b-b6f6-6ae50587ee27</vt:lpwstr>
  </property>
  <property fmtid="{D5CDD505-2E9C-101B-9397-08002B2CF9AE}" pid="19" name="MSIP_Label_d02b1413-7813-406b-b6f6-6ae50587ee27_SiteId">
    <vt:lpwstr>cc18b91d-1bb2-4d9b-ac76-7a4447488d49</vt:lpwstr>
  </property>
  <property fmtid="{D5CDD505-2E9C-101B-9397-08002B2CF9AE}" pid="20" name="MSIP_Label_d02b1413-7813-406b-b6f6-6ae50587ee27_ActionId">
    <vt:lpwstr>f02b9d99-a7cc-4604-bffb-ed50457d2da4</vt:lpwstr>
  </property>
  <property fmtid="{D5CDD505-2E9C-101B-9397-08002B2CF9AE}" pid="21" name="MSIP_Label_d02b1413-7813-406b-b6f6-6ae50587ee27_ContentBits">
    <vt:lpwstr>0</vt:lpwstr>
  </property>
</Properties>
</file>