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3"/>
    <p:sldMasterId id="2147483648" r:id="rId4"/>
    <p:sldMasterId id="2147483714" r:id="rId5"/>
  </p:sldMasterIdLst>
  <p:notesMasterIdLst>
    <p:notesMasterId r:id="rId23"/>
  </p:notesMasterIdLst>
  <p:handoutMasterIdLst>
    <p:handoutMasterId r:id="rId24"/>
  </p:handoutMasterIdLst>
  <p:sldIdLst>
    <p:sldId id="284" r:id="rId6"/>
    <p:sldId id="295" r:id="rId7"/>
    <p:sldId id="299" r:id="rId8"/>
    <p:sldId id="285" r:id="rId9"/>
    <p:sldId id="294" r:id="rId10"/>
    <p:sldId id="296" r:id="rId11"/>
    <p:sldId id="286" r:id="rId12"/>
    <p:sldId id="287" r:id="rId13"/>
    <p:sldId id="288" r:id="rId14"/>
    <p:sldId id="300" r:id="rId15"/>
    <p:sldId id="290" r:id="rId16"/>
    <p:sldId id="293" r:id="rId17"/>
    <p:sldId id="292" r:id="rId18"/>
    <p:sldId id="291" r:id="rId19"/>
    <p:sldId id="289" r:id="rId20"/>
    <p:sldId id="297" r:id="rId21"/>
    <p:sldId id="298" r:id="rId22"/>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C660F4-AA7F-4A6B-941E-7B9856F01236}" v="15" dt="2024-12-02T19:09:25.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726"/>
  </p:normalViewPr>
  <p:slideViewPr>
    <p:cSldViewPr>
      <p:cViewPr>
        <p:scale>
          <a:sx n="98" d="100"/>
          <a:sy n="98" d="100"/>
        </p:scale>
        <p:origin x="528" y="4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7" d="100"/>
          <a:sy n="117" d="100"/>
        </p:scale>
        <p:origin x="548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speth Smith" userId="d72540c3-167a-4cd8-aaba-d407b1ce2ab6" providerId="ADAL" clId="{9FC660F4-AA7F-4A6B-941E-7B9856F01236}"/>
    <pc:docChg chg="undo custSel addSld delSld modSld sldOrd addMainMaster">
      <pc:chgData name="Elspeth Smith" userId="d72540c3-167a-4cd8-aaba-d407b1ce2ab6" providerId="ADAL" clId="{9FC660F4-AA7F-4A6B-941E-7B9856F01236}" dt="2024-12-02T20:26:14.144" v="5211" actId="20577"/>
      <pc:docMkLst>
        <pc:docMk/>
      </pc:docMkLst>
      <pc:sldChg chg="addSp delSp modSp mod ord modClrScheme chgLayout">
        <pc:chgData name="Elspeth Smith" userId="d72540c3-167a-4cd8-aaba-d407b1ce2ab6" providerId="ADAL" clId="{9FC660F4-AA7F-4A6B-941E-7B9856F01236}" dt="2024-12-02T20:19:31.389" v="4422" actId="14100"/>
        <pc:sldMkLst>
          <pc:docMk/>
          <pc:sldMk cId="0" sldId="285"/>
        </pc:sldMkLst>
        <pc:spChg chg="mod">
          <ac:chgData name="Elspeth Smith" userId="d72540c3-167a-4cd8-aaba-d407b1ce2ab6" providerId="ADAL" clId="{9FC660F4-AA7F-4A6B-941E-7B9856F01236}" dt="2024-12-02T19:45:12.270" v="2572" actId="26606"/>
          <ac:spMkLst>
            <pc:docMk/>
            <pc:sldMk cId="0" sldId="285"/>
            <ac:spMk id="7169" creationId="{2F76B8F3-AF37-753E-0A85-1D25FD5F7E06}"/>
          </ac:spMkLst>
        </pc:spChg>
        <pc:spChg chg="del">
          <ac:chgData name="Elspeth Smith" userId="d72540c3-167a-4cd8-aaba-d407b1ce2ab6" providerId="ADAL" clId="{9FC660F4-AA7F-4A6B-941E-7B9856F01236}" dt="2024-12-02T19:45:07.857" v="2570" actId="931"/>
          <ac:spMkLst>
            <pc:docMk/>
            <pc:sldMk cId="0" sldId="285"/>
            <ac:spMk id="7170" creationId="{BEF5BB92-2E4B-8D67-249E-0AFAAE94777B}"/>
          </ac:spMkLst>
        </pc:spChg>
        <pc:spChg chg="add mod">
          <ac:chgData name="Elspeth Smith" userId="d72540c3-167a-4cd8-aaba-d407b1ce2ab6" providerId="ADAL" clId="{9FC660F4-AA7F-4A6B-941E-7B9856F01236}" dt="2024-12-02T20:19:31.389" v="4422" actId="14100"/>
          <ac:spMkLst>
            <pc:docMk/>
            <pc:sldMk cId="0" sldId="285"/>
            <ac:spMk id="7174" creationId="{EC146EC5-2874-06AF-1FC0-E28200A31955}"/>
          </ac:spMkLst>
        </pc:spChg>
        <pc:picChg chg="add mod">
          <ac:chgData name="Elspeth Smith" userId="d72540c3-167a-4cd8-aaba-d407b1ce2ab6" providerId="ADAL" clId="{9FC660F4-AA7F-4A6B-941E-7B9856F01236}" dt="2024-12-02T19:45:12.270" v="2572" actId="26606"/>
          <ac:picMkLst>
            <pc:docMk/>
            <pc:sldMk cId="0" sldId="285"/>
            <ac:picMk id="3" creationId="{645FEBAB-44D9-FDCD-3E8B-B09D8615DF46}"/>
          </ac:picMkLst>
        </pc:picChg>
      </pc:sldChg>
      <pc:sldChg chg="addSp delSp modSp new add del mod modClrScheme chgLayout">
        <pc:chgData name="Elspeth Smith" userId="d72540c3-167a-4cd8-aaba-d407b1ce2ab6" providerId="ADAL" clId="{9FC660F4-AA7F-4A6B-941E-7B9856F01236}" dt="2024-12-02T20:13:11.669" v="3551" actId="20577"/>
        <pc:sldMkLst>
          <pc:docMk/>
          <pc:sldMk cId="3476883448" sldId="286"/>
        </pc:sldMkLst>
        <pc:spChg chg="mod">
          <ac:chgData name="Elspeth Smith" userId="d72540c3-167a-4cd8-aaba-d407b1ce2ab6" providerId="ADAL" clId="{9FC660F4-AA7F-4A6B-941E-7B9856F01236}" dt="2024-12-02T19:46:06.710" v="2574" actId="26606"/>
          <ac:spMkLst>
            <pc:docMk/>
            <pc:sldMk cId="3476883448" sldId="286"/>
            <ac:spMk id="2" creationId="{5DCD718D-7440-62FE-5087-49E761341AA2}"/>
          </ac:spMkLst>
        </pc:spChg>
        <pc:spChg chg="del">
          <ac:chgData name="Elspeth Smith" userId="d72540c3-167a-4cd8-aaba-d407b1ce2ab6" providerId="ADAL" clId="{9FC660F4-AA7F-4A6B-941E-7B9856F01236}" dt="2024-12-02T19:46:03.856" v="2573" actId="931"/>
          <ac:spMkLst>
            <pc:docMk/>
            <pc:sldMk cId="3476883448" sldId="286"/>
            <ac:spMk id="3" creationId="{48765142-3766-A562-9BAA-E6463F8E0CBA}"/>
          </ac:spMkLst>
        </pc:spChg>
        <pc:spChg chg="add mod">
          <ac:chgData name="Elspeth Smith" userId="d72540c3-167a-4cd8-aaba-d407b1ce2ab6" providerId="ADAL" clId="{9FC660F4-AA7F-4A6B-941E-7B9856F01236}" dt="2024-12-02T20:11:44.694" v="3431" actId="1076"/>
          <ac:spMkLst>
            <pc:docMk/>
            <pc:sldMk cId="3476883448" sldId="286"/>
            <ac:spMk id="6" creationId="{8E90AF82-6A19-2B6A-0F26-68AE4DE307F6}"/>
          </ac:spMkLst>
        </pc:spChg>
        <pc:spChg chg="add mod">
          <ac:chgData name="Elspeth Smith" userId="d72540c3-167a-4cd8-aaba-d407b1ce2ab6" providerId="ADAL" clId="{9FC660F4-AA7F-4A6B-941E-7B9856F01236}" dt="2024-12-02T20:13:11.669" v="3551" actId="20577"/>
          <ac:spMkLst>
            <pc:docMk/>
            <pc:sldMk cId="3476883448" sldId="286"/>
            <ac:spMk id="10" creationId="{58642DDF-DB8D-DAB1-3C91-F319E235386F}"/>
          </ac:spMkLst>
        </pc:spChg>
        <pc:picChg chg="add mod">
          <ac:chgData name="Elspeth Smith" userId="d72540c3-167a-4cd8-aaba-d407b1ce2ab6" providerId="ADAL" clId="{9FC660F4-AA7F-4A6B-941E-7B9856F01236}" dt="2024-12-02T20:11:22.198" v="3386" actId="1076"/>
          <ac:picMkLst>
            <pc:docMk/>
            <pc:sldMk cId="3476883448" sldId="286"/>
            <ac:picMk id="5" creationId="{06C647F6-61D4-1839-8232-9057800C29B7}"/>
          </ac:picMkLst>
        </pc:picChg>
      </pc:sldChg>
      <pc:sldChg chg="del">
        <pc:chgData name="Elspeth Smith" userId="d72540c3-167a-4cd8-aaba-d407b1ce2ab6" providerId="ADAL" clId="{9FC660F4-AA7F-4A6B-941E-7B9856F01236}" dt="2024-12-02T18:55:06.308" v="0" actId="2696"/>
        <pc:sldMkLst>
          <pc:docMk/>
          <pc:sldMk cId="3866810078" sldId="286"/>
        </pc:sldMkLst>
      </pc:sldChg>
      <pc:sldChg chg="addSp delSp modSp new add del mod modClrScheme chgLayout">
        <pc:chgData name="Elspeth Smith" userId="d72540c3-167a-4cd8-aaba-d407b1ce2ab6" providerId="ADAL" clId="{9FC660F4-AA7F-4A6B-941E-7B9856F01236}" dt="2024-12-02T20:16:48.042" v="3944" actId="14100"/>
        <pc:sldMkLst>
          <pc:docMk/>
          <pc:sldMk cId="2476693714" sldId="287"/>
        </pc:sldMkLst>
        <pc:spChg chg="mod">
          <ac:chgData name="Elspeth Smith" userId="d72540c3-167a-4cd8-aaba-d407b1ce2ab6" providerId="ADAL" clId="{9FC660F4-AA7F-4A6B-941E-7B9856F01236}" dt="2024-12-02T19:50:18.218" v="2609" actId="26606"/>
          <ac:spMkLst>
            <pc:docMk/>
            <pc:sldMk cId="2476693714" sldId="287"/>
            <ac:spMk id="2" creationId="{F7A9DC74-F90C-2847-22C0-6C8C4B9D967C}"/>
          </ac:spMkLst>
        </pc:spChg>
        <pc:spChg chg="add del">
          <ac:chgData name="Elspeth Smith" userId="d72540c3-167a-4cd8-aaba-d407b1ce2ab6" providerId="ADAL" clId="{9FC660F4-AA7F-4A6B-941E-7B9856F01236}" dt="2024-12-02T19:50:15.134" v="2608" actId="931"/>
          <ac:spMkLst>
            <pc:docMk/>
            <pc:sldMk cId="2476693714" sldId="287"/>
            <ac:spMk id="3" creationId="{0EFCF41F-B8CA-C3A4-7DB6-82D952661636}"/>
          </ac:spMkLst>
        </pc:spChg>
        <pc:spChg chg="add del mod">
          <ac:chgData name="Elspeth Smith" userId="d72540c3-167a-4cd8-aaba-d407b1ce2ab6" providerId="ADAL" clId="{9FC660F4-AA7F-4A6B-941E-7B9856F01236}" dt="2024-12-02T19:47:36.169" v="2589" actId="26606"/>
          <ac:spMkLst>
            <pc:docMk/>
            <pc:sldMk cId="2476693714" sldId="287"/>
            <ac:spMk id="10" creationId="{0ABD9427-0561-E8BE-57DC-3EC07930EE3C}"/>
          </ac:spMkLst>
        </pc:spChg>
        <pc:spChg chg="add mod">
          <ac:chgData name="Elspeth Smith" userId="d72540c3-167a-4cd8-aaba-d407b1ce2ab6" providerId="ADAL" clId="{9FC660F4-AA7F-4A6B-941E-7B9856F01236}" dt="2024-12-02T20:16:48.042" v="3944" actId="14100"/>
          <ac:spMkLst>
            <pc:docMk/>
            <pc:sldMk cId="2476693714" sldId="287"/>
            <ac:spMk id="12" creationId="{E6E32E0D-2D6C-A91A-91A0-E53F72F794CF}"/>
          </ac:spMkLst>
        </pc:spChg>
        <pc:picChg chg="add mod">
          <ac:chgData name="Elspeth Smith" userId="d72540c3-167a-4cd8-aaba-d407b1ce2ab6" providerId="ADAL" clId="{9FC660F4-AA7F-4A6B-941E-7B9856F01236}" dt="2024-12-02T19:47:36.319" v="2590" actId="931"/>
          <ac:picMkLst>
            <pc:docMk/>
            <pc:sldMk cId="2476693714" sldId="287"/>
            <ac:picMk id="5" creationId="{B36B7AB7-CA3C-A300-682A-3FC897A21352}"/>
          </ac:picMkLst>
        </pc:picChg>
        <pc:picChg chg="add mod">
          <ac:chgData name="Elspeth Smith" userId="d72540c3-167a-4cd8-aaba-d407b1ce2ab6" providerId="ADAL" clId="{9FC660F4-AA7F-4A6B-941E-7B9856F01236}" dt="2024-12-02T19:50:18.218" v="2609" actId="26606"/>
          <ac:picMkLst>
            <pc:docMk/>
            <pc:sldMk cId="2476693714" sldId="287"/>
            <ac:picMk id="7" creationId="{913688D3-3DAC-E5B2-10F2-4D1E4DDFDF65}"/>
          </ac:picMkLst>
        </pc:picChg>
      </pc:sldChg>
      <pc:sldChg chg="del">
        <pc:chgData name="Elspeth Smith" userId="d72540c3-167a-4cd8-aaba-d407b1ce2ab6" providerId="ADAL" clId="{9FC660F4-AA7F-4A6B-941E-7B9856F01236}" dt="2024-12-02T18:55:10.671" v="1" actId="2696"/>
        <pc:sldMkLst>
          <pc:docMk/>
          <pc:sldMk cId="4040866840" sldId="287"/>
        </pc:sldMkLst>
      </pc:sldChg>
      <pc:sldChg chg="addSp delSp modSp new mod modClrScheme chgLayout">
        <pc:chgData name="Elspeth Smith" userId="d72540c3-167a-4cd8-aaba-d407b1ce2ab6" providerId="ADAL" clId="{9FC660F4-AA7F-4A6B-941E-7B9856F01236}" dt="2024-12-02T20:23:06.289" v="4860" actId="20577"/>
        <pc:sldMkLst>
          <pc:docMk/>
          <pc:sldMk cId="1487173025" sldId="288"/>
        </pc:sldMkLst>
        <pc:spChg chg="mod ord">
          <ac:chgData name="Elspeth Smith" userId="d72540c3-167a-4cd8-aaba-d407b1ce2ab6" providerId="ADAL" clId="{9FC660F4-AA7F-4A6B-941E-7B9856F01236}" dt="2024-12-02T20:20:50.712" v="4553" actId="700"/>
          <ac:spMkLst>
            <pc:docMk/>
            <pc:sldMk cId="1487173025" sldId="288"/>
            <ac:spMk id="2" creationId="{524197B5-CAB0-CCC4-DB54-0CF2887A139C}"/>
          </ac:spMkLst>
        </pc:spChg>
        <pc:spChg chg="add del">
          <ac:chgData name="Elspeth Smith" userId="d72540c3-167a-4cd8-aaba-d407b1ce2ab6" providerId="ADAL" clId="{9FC660F4-AA7F-4A6B-941E-7B9856F01236}" dt="2024-12-02T19:48:14.667" v="2591" actId="931"/>
          <ac:spMkLst>
            <pc:docMk/>
            <pc:sldMk cId="1487173025" sldId="288"/>
            <ac:spMk id="3" creationId="{9FE9B950-7ED9-4436-CA93-031CD91D882B}"/>
          </ac:spMkLst>
        </pc:spChg>
        <pc:spChg chg="add del mod">
          <ac:chgData name="Elspeth Smith" userId="d72540c3-167a-4cd8-aaba-d407b1ce2ab6" providerId="ADAL" clId="{9FC660F4-AA7F-4A6B-941E-7B9856F01236}" dt="2024-12-02T19:48:50.819" v="2596" actId="931"/>
          <ac:spMkLst>
            <pc:docMk/>
            <pc:sldMk cId="1487173025" sldId="288"/>
            <ac:spMk id="12" creationId="{487C42E3-99C9-992B-4F4F-3B58C9C12CD2}"/>
          </ac:spMkLst>
        </pc:spChg>
        <pc:spChg chg="add del mod ord">
          <ac:chgData name="Elspeth Smith" userId="d72540c3-167a-4cd8-aaba-d407b1ce2ab6" providerId="ADAL" clId="{9FC660F4-AA7F-4A6B-941E-7B9856F01236}" dt="2024-12-02T20:20:50.712" v="4553" actId="700"/>
          <ac:spMkLst>
            <pc:docMk/>
            <pc:sldMk cId="1487173025" sldId="288"/>
            <ac:spMk id="17" creationId="{7C68F91E-D757-86E7-715B-242EBAB39B82}"/>
          </ac:spMkLst>
        </pc:spChg>
        <pc:spChg chg="add del mod ord">
          <ac:chgData name="Elspeth Smith" userId="d72540c3-167a-4cd8-aaba-d407b1ce2ab6" providerId="ADAL" clId="{9FC660F4-AA7F-4A6B-941E-7B9856F01236}" dt="2024-12-02T20:20:50.712" v="4553" actId="700"/>
          <ac:spMkLst>
            <pc:docMk/>
            <pc:sldMk cId="1487173025" sldId="288"/>
            <ac:spMk id="18" creationId="{38D4C302-5AC0-C246-B44F-A52E30B36A23}"/>
          </ac:spMkLst>
        </pc:spChg>
        <pc:spChg chg="add del mod">
          <ac:chgData name="Elspeth Smith" userId="d72540c3-167a-4cd8-aaba-d407b1ce2ab6" providerId="ADAL" clId="{9FC660F4-AA7F-4A6B-941E-7B9856F01236}" dt="2024-12-02T19:49:32.059" v="2603" actId="931"/>
          <ac:spMkLst>
            <pc:docMk/>
            <pc:sldMk cId="1487173025" sldId="288"/>
            <ac:spMk id="19" creationId="{FAA9E541-9587-7F8A-378A-CAD042AF2D11}"/>
          </ac:spMkLst>
        </pc:spChg>
        <pc:spChg chg="add mod">
          <ac:chgData name="Elspeth Smith" userId="d72540c3-167a-4cd8-aaba-d407b1ce2ab6" providerId="ADAL" clId="{9FC660F4-AA7F-4A6B-941E-7B9856F01236}" dt="2024-12-02T20:23:06.289" v="4860" actId="20577"/>
          <ac:spMkLst>
            <pc:docMk/>
            <pc:sldMk cId="1487173025" sldId="288"/>
            <ac:spMk id="20" creationId="{F3DB6D1A-A002-5546-28E1-A09819E92916}"/>
          </ac:spMkLst>
        </pc:spChg>
        <pc:picChg chg="add mod">
          <ac:chgData name="Elspeth Smith" userId="d72540c3-167a-4cd8-aaba-d407b1ce2ab6" providerId="ADAL" clId="{9FC660F4-AA7F-4A6B-941E-7B9856F01236}" dt="2024-12-02T19:47:35.894" v="2588" actId="931"/>
          <ac:picMkLst>
            <pc:docMk/>
            <pc:sldMk cId="1487173025" sldId="288"/>
            <ac:picMk id="5" creationId="{73409052-13FE-65D0-8C87-D16F409F40C8}"/>
          </ac:picMkLst>
        </pc:picChg>
        <pc:picChg chg="add mod">
          <ac:chgData name="Elspeth Smith" userId="d72540c3-167a-4cd8-aaba-d407b1ce2ab6" providerId="ADAL" clId="{9FC660F4-AA7F-4A6B-941E-7B9856F01236}" dt="2024-12-02T19:47:35.711" v="2587" actId="1076"/>
          <ac:picMkLst>
            <pc:docMk/>
            <pc:sldMk cId="1487173025" sldId="288"/>
            <ac:picMk id="7" creationId="{C24F6452-F845-4FF1-D1AB-B4A3C39124A8}"/>
          </ac:picMkLst>
        </pc:picChg>
        <pc:picChg chg="add del mod">
          <ac:chgData name="Elspeth Smith" userId="d72540c3-167a-4cd8-aaba-d407b1ce2ab6" providerId="ADAL" clId="{9FC660F4-AA7F-4A6B-941E-7B9856F01236}" dt="2024-12-02T19:48:28.656" v="2595" actId="21"/>
          <ac:picMkLst>
            <pc:docMk/>
            <pc:sldMk cId="1487173025" sldId="288"/>
            <ac:picMk id="9" creationId="{3F693E0F-1D1C-0422-0465-50BF16F5F3A0}"/>
          </ac:picMkLst>
        </pc:picChg>
        <pc:picChg chg="add del mod">
          <ac:chgData name="Elspeth Smith" userId="d72540c3-167a-4cd8-aaba-d407b1ce2ab6" providerId="ADAL" clId="{9FC660F4-AA7F-4A6B-941E-7B9856F01236}" dt="2024-12-02T19:48:28.656" v="2595" actId="21"/>
          <ac:picMkLst>
            <pc:docMk/>
            <pc:sldMk cId="1487173025" sldId="288"/>
            <ac:picMk id="11" creationId="{31FBEDA4-DE58-D000-525D-A21C00E7D472}"/>
          </ac:picMkLst>
        </pc:picChg>
        <pc:picChg chg="add mod ord">
          <ac:chgData name="Elspeth Smith" userId="d72540c3-167a-4cd8-aaba-d407b1ce2ab6" providerId="ADAL" clId="{9FC660F4-AA7F-4A6B-941E-7B9856F01236}" dt="2024-12-02T20:20:50.712" v="4553" actId="700"/>
          <ac:picMkLst>
            <pc:docMk/>
            <pc:sldMk cId="1487173025" sldId="288"/>
            <ac:picMk id="14" creationId="{170C4C75-20C8-EFB9-B311-B25C32A63F91}"/>
          </ac:picMkLst>
        </pc:picChg>
        <pc:picChg chg="add mod ord">
          <ac:chgData name="Elspeth Smith" userId="d72540c3-167a-4cd8-aaba-d407b1ce2ab6" providerId="ADAL" clId="{9FC660F4-AA7F-4A6B-941E-7B9856F01236}" dt="2024-12-02T20:20:50.712" v="4553" actId="700"/>
          <ac:picMkLst>
            <pc:docMk/>
            <pc:sldMk cId="1487173025" sldId="288"/>
            <ac:picMk id="16" creationId="{68F49D9A-90CC-8AFF-3B44-8C4F78D23AC2}"/>
          </ac:picMkLst>
        </pc:picChg>
      </pc:sldChg>
      <pc:sldChg chg="modSp new mod">
        <pc:chgData name="Elspeth Smith" userId="d72540c3-167a-4cd8-aaba-d407b1ce2ab6" providerId="ADAL" clId="{9FC660F4-AA7F-4A6B-941E-7B9856F01236}" dt="2024-12-02T19:05:29.260" v="775" actId="20577"/>
        <pc:sldMkLst>
          <pc:docMk/>
          <pc:sldMk cId="94294492" sldId="289"/>
        </pc:sldMkLst>
        <pc:spChg chg="mod">
          <ac:chgData name="Elspeth Smith" userId="d72540c3-167a-4cd8-aaba-d407b1ce2ab6" providerId="ADAL" clId="{9FC660F4-AA7F-4A6B-941E-7B9856F01236}" dt="2024-12-02T19:00:35.028" v="330" actId="5793"/>
          <ac:spMkLst>
            <pc:docMk/>
            <pc:sldMk cId="94294492" sldId="289"/>
            <ac:spMk id="2" creationId="{FCCE55A8-3D4C-A478-1346-687EB9878517}"/>
          </ac:spMkLst>
        </pc:spChg>
        <pc:spChg chg="mod">
          <ac:chgData name="Elspeth Smith" userId="d72540c3-167a-4cd8-aaba-d407b1ce2ab6" providerId="ADAL" clId="{9FC660F4-AA7F-4A6B-941E-7B9856F01236}" dt="2024-12-02T19:05:29.260" v="775" actId="20577"/>
          <ac:spMkLst>
            <pc:docMk/>
            <pc:sldMk cId="94294492" sldId="289"/>
            <ac:spMk id="3" creationId="{8B4E210A-A91A-F86E-8D4D-79B5B81831AA}"/>
          </ac:spMkLst>
        </pc:spChg>
      </pc:sldChg>
      <pc:sldChg chg="add">
        <pc:chgData name="Elspeth Smith" userId="d72540c3-167a-4cd8-aaba-d407b1ce2ab6" providerId="ADAL" clId="{9FC660F4-AA7F-4A6B-941E-7B9856F01236}" dt="2024-12-02T18:59:18.198" v="182"/>
        <pc:sldMkLst>
          <pc:docMk/>
          <pc:sldMk cId="3321116006" sldId="290"/>
        </pc:sldMkLst>
      </pc:sldChg>
      <pc:sldChg chg="modSp add">
        <pc:chgData name="Elspeth Smith" userId="d72540c3-167a-4cd8-aaba-d407b1ce2ab6" providerId="ADAL" clId="{9FC660F4-AA7F-4A6B-941E-7B9856F01236}" dt="2024-12-02T18:59:29.168" v="185" actId="14100"/>
        <pc:sldMkLst>
          <pc:docMk/>
          <pc:sldMk cId="1153189508" sldId="291"/>
        </pc:sldMkLst>
        <pc:spChg chg="mod">
          <ac:chgData name="Elspeth Smith" userId="d72540c3-167a-4cd8-aaba-d407b1ce2ab6" providerId="ADAL" clId="{9FC660F4-AA7F-4A6B-941E-7B9856F01236}" dt="2024-12-02T18:59:29.168" v="185" actId="14100"/>
          <ac:spMkLst>
            <pc:docMk/>
            <pc:sldMk cId="1153189508" sldId="291"/>
            <ac:spMk id="10243" creationId="{0EBFB6C4-DFB4-5440-BD4A-EB8F025AB273}"/>
          </ac:spMkLst>
        </pc:spChg>
      </pc:sldChg>
      <pc:sldChg chg="addSp delSp modSp new mod ord modClrScheme chgLayout">
        <pc:chgData name="Elspeth Smith" userId="d72540c3-167a-4cd8-aaba-d407b1ce2ab6" providerId="ADAL" clId="{9FC660F4-AA7F-4A6B-941E-7B9856F01236}" dt="2024-12-02T19:13:45.696" v="1384"/>
        <pc:sldMkLst>
          <pc:docMk/>
          <pc:sldMk cId="2986604847" sldId="292"/>
        </pc:sldMkLst>
        <pc:spChg chg="mod">
          <ac:chgData name="Elspeth Smith" userId="d72540c3-167a-4cd8-aaba-d407b1ce2ab6" providerId="ADAL" clId="{9FC660F4-AA7F-4A6B-941E-7B9856F01236}" dt="2024-12-02T19:07:45.974" v="917" actId="26606"/>
          <ac:spMkLst>
            <pc:docMk/>
            <pc:sldMk cId="2986604847" sldId="292"/>
            <ac:spMk id="2" creationId="{4538B762-BF77-5A8A-F40B-94237B5FDEB4}"/>
          </ac:spMkLst>
        </pc:spChg>
        <pc:spChg chg="add del mod">
          <ac:chgData name="Elspeth Smith" userId="d72540c3-167a-4cd8-aaba-d407b1ce2ab6" providerId="ADAL" clId="{9FC660F4-AA7F-4A6B-941E-7B9856F01236}" dt="2024-12-02T19:09:35.855" v="1127" actId="13926"/>
          <ac:spMkLst>
            <pc:docMk/>
            <pc:sldMk cId="2986604847" sldId="292"/>
            <ac:spMk id="3" creationId="{E22A7F5C-FEF7-023E-18FF-D60CE4752990}"/>
          </ac:spMkLst>
        </pc:spChg>
        <pc:spChg chg="add mod">
          <ac:chgData name="Elspeth Smith" userId="d72540c3-167a-4cd8-aaba-d407b1ce2ab6" providerId="ADAL" clId="{9FC660F4-AA7F-4A6B-941E-7B9856F01236}" dt="2024-12-02T19:07:45.974" v="917" actId="26606"/>
          <ac:spMkLst>
            <pc:docMk/>
            <pc:sldMk cId="2986604847" sldId="292"/>
            <ac:spMk id="8" creationId="{C5416F3B-A062-499E-96B9-BAA8190F7A6E}"/>
          </ac:spMkLst>
        </pc:spChg>
        <pc:spChg chg="add mod">
          <ac:chgData name="Elspeth Smith" userId="d72540c3-167a-4cd8-aaba-d407b1ce2ab6" providerId="ADAL" clId="{9FC660F4-AA7F-4A6B-941E-7B9856F01236}" dt="2024-12-02T19:07:45.974" v="917" actId="26606"/>
          <ac:spMkLst>
            <pc:docMk/>
            <pc:sldMk cId="2986604847" sldId="292"/>
            <ac:spMk id="10" creationId="{CB4500D6-05AF-CFB3-019F-9467C248A165}"/>
          </ac:spMkLst>
        </pc:spChg>
        <pc:spChg chg="add mod">
          <ac:chgData name="Elspeth Smith" userId="d72540c3-167a-4cd8-aaba-d407b1ce2ab6" providerId="ADAL" clId="{9FC660F4-AA7F-4A6B-941E-7B9856F01236}" dt="2024-12-02T19:09:25.588" v="1126" actId="14100"/>
          <ac:spMkLst>
            <pc:docMk/>
            <pc:sldMk cId="2986604847" sldId="292"/>
            <ac:spMk id="12" creationId="{306C1173-25E1-059C-405C-A607F823E032}"/>
          </ac:spMkLst>
        </pc:spChg>
        <pc:graphicFrameChg chg="add del mod">
          <ac:chgData name="Elspeth Smith" userId="d72540c3-167a-4cd8-aaba-d407b1ce2ab6" providerId="ADAL" clId="{9FC660F4-AA7F-4A6B-941E-7B9856F01236}" dt="2024-12-02T19:07:39.003" v="913" actId="26606"/>
          <ac:graphicFrameMkLst>
            <pc:docMk/>
            <pc:sldMk cId="2986604847" sldId="292"/>
            <ac:graphicFrameMk id="5" creationId="{948DC7AE-A52E-304A-142A-1E33FC6402D3}"/>
          </ac:graphicFrameMkLst>
        </pc:graphicFrameChg>
      </pc:sldChg>
      <pc:sldChg chg="addSp delSp modSp new mod ord modClrScheme chgLayout">
        <pc:chgData name="Elspeth Smith" userId="d72540c3-167a-4cd8-aaba-d407b1ce2ab6" providerId="ADAL" clId="{9FC660F4-AA7F-4A6B-941E-7B9856F01236}" dt="2024-12-02T19:55:49.942" v="2872"/>
        <pc:sldMkLst>
          <pc:docMk/>
          <pc:sldMk cId="3066730352" sldId="293"/>
        </pc:sldMkLst>
        <pc:spChg chg="mod">
          <ac:chgData name="Elspeth Smith" userId="d72540c3-167a-4cd8-aaba-d407b1ce2ab6" providerId="ADAL" clId="{9FC660F4-AA7F-4A6B-941E-7B9856F01236}" dt="2024-12-02T19:11:15.446" v="1242" actId="20577"/>
          <ac:spMkLst>
            <pc:docMk/>
            <pc:sldMk cId="3066730352" sldId="293"/>
            <ac:spMk id="2" creationId="{096CED2B-C359-D3E6-9957-8577CEFB5DED}"/>
          </ac:spMkLst>
        </pc:spChg>
        <pc:spChg chg="del">
          <ac:chgData name="Elspeth Smith" userId="d72540c3-167a-4cd8-aaba-d407b1ce2ab6" providerId="ADAL" clId="{9FC660F4-AA7F-4A6B-941E-7B9856F01236}" dt="2024-12-02T19:10:36.782" v="1160" actId="26606"/>
          <ac:spMkLst>
            <pc:docMk/>
            <pc:sldMk cId="3066730352" sldId="293"/>
            <ac:spMk id="3" creationId="{9C0E733A-E08D-15D6-D0DE-CB9B4F53158C}"/>
          </ac:spMkLst>
        </pc:spChg>
        <pc:spChg chg="del">
          <ac:chgData name="Elspeth Smith" userId="d72540c3-167a-4cd8-aaba-d407b1ce2ab6" providerId="ADAL" clId="{9FC660F4-AA7F-4A6B-941E-7B9856F01236}" dt="2024-12-02T19:10:36.782" v="1160" actId="26606"/>
          <ac:spMkLst>
            <pc:docMk/>
            <pc:sldMk cId="3066730352" sldId="293"/>
            <ac:spMk id="4" creationId="{82EF319A-FCC4-8F5D-FE23-8E7542C8DD00}"/>
          </ac:spMkLst>
        </pc:spChg>
        <pc:spChg chg="del">
          <ac:chgData name="Elspeth Smith" userId="d72540c3-167a-4cd8-aaba-d407b1ce2ab6" providerId="ADAL" clId="{9FC660F4-AA7F-4A6B-941E-7B9856F01236}" dt="2024-12-02T19:10:36.782" v="1160" actId="26606"/>
          <ac:spMkLst>
            <pc:docMk/>
            <pc:sldMk cId="3066730352" sldId="293"/>
            <ac:spMk id="5" creationId="{EA2A17B6-0456-ECA1-8CC5-C58796480EFC}"/>
          </ac:spMkLst>
        </pc:spChg>
        <pc:spChg chg="del">
          <ac:chgData name="Elspeth Smith" userId="d72540c3-167a-4cd8-aaba-d407b1ce2ab6" providerId="ADAL" clId="{9FC660F4-AA7F-4A6B-941E-7B9856F01236}" dt="2024-12-02T19:10:36.782" v="1160" actId="26606"/>
          <ac:spMkLst>
            <pc:docMk/>
            <pc:sldMk cId="3066730352" sldId="293"/>
            <ac:spMk id="6" creationId="{BAE9F0B5-1D44-6F64-EF3A-B682EB993421}"/>
          </ac:spMkLst>
        </pc:spChg>
        <pc:spChg chg="add mod">
          <ac:chgData name="Elspeth Smith" userId="d72540c3-167a-4cd8-aaba-d407b1ce2ab6" providerId="ADAL" clId="{9FC660F4-AA7F-4A6B-941E-7B9856F01236}" dt="2024-12-02T19:15:53.302" v="1708" actId="207"/>
          <ac:spMkLst>
            <pc:docMk/>
            <pc:sldMk cId="3066730352" sldId="293"/>
            <ac:spMk id="11" creationId="{28EC3031-1F78-FD5A-C883-5B7EAC329F56}"/>
          </ac:spMkLst>
        </pc:spChg>
      </pc:sldChg>
      <pc:sldChg chg="modSp new mod ord">
        <pc:chgData name="Elspeth Smith" userId="d72540c3-167a-4cd8-aaba-d407b1ce2ab6" providerId="ADAL" clId="{9FC660F4-AA7F-4A6B-941E-7B9856F01236}" dt="2024-12-02T19:18:09.976" v="2102" actId="20577"/>
        <pc:sldMkLst>
          <pc:docMk/>
          <pc:sldMk cId="948662047" sldId="294"/>
        </pc:sldMkLst>
        <pc:spChg chg="mod">
          <ac:chgData name="Elspeth Smith" userId="d72540c3-167a-4cd8-aaba-d407b1ce2ab6" providerId="ADAL" clId="{9FC660F4-AA7F-4A6B-941E-7B9856F01236}" dt="2024-12-02T19:16:18.192" v="1750" actId="20577"/>
          <ac:spMkLst>
            <pc:docMk/>
            <pc:sldMk cId="948662047" sldId="294"/>
            <ac:spMk id="2" creationId="{41BE4DCF-3C73-3775-1338-910688DA71BA}"/>
          </ac:spMkLst>
        </pc:spChg>
        <pc:spChg chg="mod">
          <ac:chgData name="Elspeth Smith" userId="d72540c3-167a-4cd8-aaba-d407b1ce2ab6" providerId="ADAL" clId="{9FC660F4-AA7F-4A6B-941E-7B9856F01236}" dt="2024-12-02T19:18:09.976" v="2102" actId="20577"/>
          <ac:spMkLst>
            <pc:docMk/>
            <pc:sldMk cId="948662047" sldId="294"/>
            <ac:spMk id="3" creationId="{3A90366A-1B7A-0155-A416-AD83D5A2D964}"/>
          </ac:spMkLst>
        </pc:spChg>
      </pc:sldChg>
      <pc:sldChg chg="addSp delSp modSp new mod">
        <pc:chgData name="Elspeth Smith" userId="d72540c3-167a-4cd8-aaba-d407b1ce2ab6" providerId="ADAL" clId="{9FC660F4-AA7F-4A6B-941E-7B9856F01236}" dt="2024-12-02T19:22:50.083" v="2291" actId="1076"/>
        <pc:sldMkLst>
          <pc:docMk/>
          <pc:sldMk cId="615857699" sldId="295"/>
        </pc:sldMkLst>
        <pc:spChg chg="del">
          <ac:chgData name="Elspeth Smith" userId="d72540c3-167a-4cd8-aaba-d407b1ce2ab6" providerId="ADAL" clId="{9FC660F4-AA7F-4A6B-941E-7B9856F01236}" dt="2024-12-02T19:19:11.881" v="2104" actId="21"/>
          <ac:spMkLst>
            <pc:docMk/>
            <pc:sldMk cId="615857699" sldId="295"/>
            <ac:spMk id="2" creationId="{A65FE074-D4DE-0A91-68FE-F86F22A6FE55}"/>
          </ac:spMkLst>
        </pc:spChg>
        <pc:spChg chg="mod">
          <ac:chgData name="Elspeth Smith" userId="d72540c3-167a-4cd8-aaba-d407b1ce2ab6" providerId="ADAL" clId="{9FC660F4-AA7F-4A6B-941E-7B9856F01236}" dt="2024-12-02T19:19:17.944" v="2106" actId="5793"/>
          <ac:spMkLst>
            <pc:docMk/>
            <pc:sldMk cId="615857699" sldId="295"/>
            <ac:spMk id="3" creationId="{6D3762A8-BDFB-50F8-5295-ED466EB2889D}"/>
          </ac:spMkLst>
        </pc:spChg>
        <pc:spChg chg="add mod">
          <ac:chgData name="Elspeth Smith" userId="d72540c3-167a-4cd8-aaba-d407b1ce2ab6" providerId="ADAL" clId="{9FC660F4-AA7F-4A6B-941E-7B9856F01236}" dt="2024-12-02T19:20:33.871" v="2148" actId="14100"/>
          <ac:spMkLst>
            <pc:docMk/>
            <pc:sldMk cId="615857699" sldId="295"/>
            <ac:spMk id="4" creationId="{782E98E2-DD96-F7CE-2AEC-86050A15529A}"/>
          </ac:spMkLst>
        </pc:spChg>
        <pc:spChg chg="add mod">
          <ac:chgData name="Elspeth Smith" userId="d72540c3-167a-4cd8-aaba-d407b1ce2ab6" providerId="ADAL" clId="{9FC660F4-AA7F-4A6B-941E-7B9856F01236}" dt="2024-12-02T19:21:04.378" v="2162" actId="20577"/>
          <ac:spMkLst>
            <pc:docMk/>
            <pc:sldMk cId="615857699" sldId="295"/>
            <ac:spMk id="5" creationId="{5F5D9AAE-D8B1-44BF-2F59-6675B8B78618}"/>
          </ac:spMkLst>
        </pc:spChg>
        <pc:spChg chg="add mod">
          <ac:chgData name="Elspeth Smith" userId="d72540c3-167a-4cd8-aaba-d407b1ce2ab6" providerId="ADAL" clId="{9FC660F4-AA7F-4A6B-941E-7B9856F01236}" dt="2024-12-02T19:21:30.769" v="2198" actId="20577"/>
          <ac:spMkLst>
            <pc:docMk/>
            <pc:sldMk cId="615857699" sldId="295"/>
            <ac:spMk id="6" creationId="{9D2E31BD-926C-550D-010E-D48797C60956}"/>
          </ac:spMkLst>
        </pc:spChg>
        <pc:spChg chg="add mod">
          <ac:chgData name="Elspeth Smith" userId="d72540c3-167a-4cd8-aaba-d407b1ce2ab6" providerId="ADAL" clId="{9FC660F4-AA7F-4A6B-941E-7B9856F01236}" dt="2024-12-02T19:21:53.263" v="2220" actId="20577"/>
          <ac:spMkLst>
            <pc:docMk/>
            <pc:sldMk cId="615857699" sldId="295"/>
            <ac:spMk id="7" creationId="{A01601E2-AFFF-7FFD-0E8D-A0E057CE7C14}"/>
          </ac:spMkLst>
        </pc:spChg>
        <pc:spChg chg="add mod">
          <ac:chgData name="Elspeth Smith" userId="d72540c3-167a-4cd8-aaba-d407b1ce2ab6" providerId="ADAL" clId="{9FC660F4-AA7F-4A6B-941E-7B9856F01236}" dt="2024-12-02T19:22:18.569" v="2266" actId="20577"/>
          <ac:spMkLst>
            <pc:docMk/>
            <pc:sldMk cId="615857699" sldId="295"/>
            <ac:spMk id="8" creationId="{77101230-E009-AA0F-B022-7AC25D4905BB}"/>
          </ac:spMkLst>
        </pc:spChg>
        <pc:spChg chg="add mod">
          <ac:chgData name="Elspeth Smith" userId="d72540c3-167a-4cd8-aaba-d407b1ce2ab6" providerId="ADAL" clId="{9FC660F4-AA7F-4A6B-941E-7B9856F01236}" dt="2024-12-02T19:22:50.083" v="2291" actId="1076"/>
          <ac:spMkLst>
            <pc:docMk/>
            <pc:sldMk cId="615857699" sldId="295"/>
            <ac:spMk id="9" creationId="{6AFB6FBA-6E08-25AF-5A97-5550ADA7EA75}"/>
          </ac:spMkLst>
        </pc:spChg>
      </pc:sldChg>
      <pc:sldChg chg="modSp new mod">
        <pc:chgData name="Elspeth Smith" userId="d72540c3-167a-4cd8-aaba-d407b1ce2ab6" providerId="ADAL" clId="{9FC660F4-AA7F-4A6B-941E-7B9856F01236}" dt="2024-12-02T19:26:49.728" v="2567" actId="14100"/>
        <pc:sldMkLst>
          <pc:docMk/>
          <pc:sldMk cId="4150036800" sldId="296"/>
        </pc:sldMkLst>
        <pc:spChg chg="mod">
          <ac:chgData name="Elspeth Smith" userId="d72540c3-167a-4cd8-aaba-d407b1ce2ab6" providerId="ADAL" clId="{9FC660F4-AA7F-4A6B-941E-7B9856F01236}" dt="2024-12-02T19:23:49.593" v="2329" actId="20577"/>
          <ac:spMkLst>
            <pc:docMk/>
            <pc:sldMk cId="4150036800" sldId="296"/>
            <ac:spMk id="2" creationId="{4EF5E816-1512-ED67-F0CB-1E1776DD1E9A}"/>
          </ac:spMkLst>
        </pc:spChg>
        <pc:spChg chg="mod">
          <ac:chgData name="Elspeth Smith" userId="d72540c3-167a-4cd8-aaba-d407b1ce2ab6" providerId="ADAL" clId="{9FC660F4-AA7F-4A6B-941E-7B9856F01236}" dt="2024-12-02T19:26:49.728" v="2567" actId="14100"/>
          <ac:spMkLst>
            <pc:docMk/>
            <pc:sldMk cId="4150036800" sldId="296"/>
            <ac:spMk id="3" creationId="{84827FC4-25C2-AD71-1780-1A5629D92F43}"/>
          </ac:spMkLst>
        </pc:spChg>
      </pc:sldChg>
      <pc:sldChg chg="addSp delSp modSp new mod modClrScheme chgLayout">
        <pc:chgData name="Elspeth Smith" userId="d72540c3-167a-4cd8-aaba-d407b1ce2ab6" providerId="ADAL" clId="{9FC660F4-AA7F-4A6B-941E-7B9856F01236}" dt="2024-12-02T19:53:29.565" v="2682" actId="1076"/>
        <pc:sldMkLst>
          <pc:docMk/>
          <pc:sldMk cId="896858736" sldId="297"/>
        </pc:sldMkLst>
        <pc:spChg chg="mod">
          <ac:chgData name="Elspeth Smith" userId="d72540c3-167a-4cd8-aaba-d407b1ce2ab6" providerId="ADAL" clId="{9FC660F4-AA7F-4A6B-941E-7B9856F01236}" dt="2024-12-02T19:51:09.897" v="2655" actId="26606"/>
          <ac:spMkLst>
            <pc:docMk/>
            <pc:sldMk cId="896858736" sldId="297"/>
            <ac:spMk id="2" creationId="{44C1F7E5-C25D-5525-9049-EE21F3FFF1AA}"/>
          </ac:spMkLst>
        </pc:spChg>
        <pc:spChg chg="del">
          <ac:chgData name="Elspeth Smith" userId="d72540c3-167a-4cd8-aaba-d407b1ce2ab6" providerId="ADAL" clId="{9FC660F4-AA7F-4A6B-941E-7B9856F01236}" dt="2024-12-02T19:51:09.897" v="2655" actId="26606"/>
          <ac:spMkLst>
            <pc:docMk/>
            <pc:sldMk cId="896858736" sldId="297"/>
            <ac:spMk id="3" creationId="{837D5B86-A60D-475C-8F18-FF56527EB740}"/>
          </ac:spMkLst>
        </pc:spChg>
        <pc:spChg chg="add mod">
          <ac:chgData name="Elspeth Smith" userId="d72540c3-167a-4cd8-aaba-d407b1ce2ab6" providerId="ADAL" clId="{9FC660F4-AA7F-4A6B-941E-7B9856F01236}" dt="2024-12-02T19:53:29.565" v="2682" actId="1076"/>
          <ac:spMkLst>
            <pc:docMk/>
            <pc:sldMk cId="896858736" sldId="297"/>
            <ac:spMk id="8" creationId="{A2CEFA38-467C-B45B-CDE9-79FB4245B1FA}"/>
          </ac:spMkLst>
        </pc:spChg>
        <pc:spChg chg="add mod">
          <ac:chgData name="Elspeth Smith" userId="d72540c3-167a-4cd8-aaba-d407b1ce2ab6" providerId="ADAL" clId="{9FC660F4-AA7F-4A6B-941E-7B9856F01236}" dt="2024-12-02T19:53:24.686" v="2681" actId="1076"/>
          <ac:spMkLst>
            <pc:docMk/>
            <pc:sldMk cId="896858736" sldId="297"/>
            <ac:spMk id="10" creationId="{B256AC1C-EBDB-8B9C-F142-16787B048FA9}"/>
          </ac:spMkLst>
        </pc:spChg>
      </pc:sldChg>
      <pc:sldChg chg="addSp delSp modSp new mod modClrScheme chgLayout">
        <pc:chgData name="Elspeth Smith" userId="d72540c3-167a-4cd8-aaba-d407b1ce2ab6" providerId="ADAL" clId="{9FC660F4-AA7F-4A6B-941E-7B9856F01236}" dt="2024-12-02T19:55:21.132" v="2870" actId="26606"/>
        <pc:sldMkLst>
          <pc:docMk/>
          <pc:sldMk cId="2432048913" sldId="298"/>
        </pc:sldMkLst>
        <pc:spChg chg="mod">
          <ac:chgData name="Elspeth Smith" userId="d72540c3-167a-4cd8-aaba-d407b1ce2ab6" providerId="ADAL" clId="{9FC660F4-AA7F-4A6B-941E-7B9856F01236}" dt="2024-12-02T19:53:57.119" v="2723" actId="26606"/>
          <ac:spMkLst>
            <pc:docMk/>
            <pc:sldMk cId="2432048913" sldId="298"/>
            <ac:spMk id="2" creationId="{E9747494-3D9C-41F5-1D8D-E73D1C1106D8}"/>
          </ac:spMkLst>
        </pc:spChg>
        <pc:spChg chg="del">
          <ac:chgData name="Elspeth Smith" userId="d72540c3-167a-4cd8-aaba-d407b1ce2ab6" providerId="ADAL" clId="{9FC660F4-AA7F-4A6B-941E-7B9856F01236}" dt="2024-12-02T19:53:57.119" v="2723" actId="26606"/>
          <ac:spMkLst>
            <pc:docMk/>
            <pc:sldMk cId="2432048913" sldId="298"/>
            <ac:spMk id="3" creationId="{8CAED6E0-12BA-8E79-285B-27C632048898}"/>
          </ac:spMkLst>
        </pc:spChg>
        <pc:spChg chg="del">
          <ac:chgData name="Elspeth Smith" userId="d72540c3-167a-4cd8-aaba-d407b1ce2ab6" providerId="ADAL" clId="{9FC660F4-AA7F-4A6B-941E-7B9856F01236}" dt="2024-12-02T19:53:57.119" v="2723" actId="26606"/>
          <ac:spMkLst>
            <pc:docMk/>
            <pc:sldMk cId="2432048913" sldId="298"/>
            <ac:spMk id="4" creationId="{5CB0AAE8-FFA1-61B3-38D6-4880455B1561}"/>
          </ac:spMkLst>
        </pc:spChg>
        <pc:spChg chg="add del mod">
          <ac:chgData name="Elspeth Smith" userId="d72540c3-167a-4cd8-aaba-d407b1ce2ab6" providerId="ADAL" clId="{9FC660F4-AA7F-4A6B-941E-7B9856F01236}" dt="2024-12-02T19:55:21.132" v="2870" actId="26606"/>
          <ac:spMkLst>
            <pc:docMk/>
            <pc:sldMk cId="2432048913" sldId="298"/>
            <ac:spMk id="9" creationId="{CB2783BA-EA47-2867-8BFD-1E8D52BC8719}"/>
          </ac:spMkLst>
        </pc:spChg>
        <pc:graphicFrameChg chg="add">
          <ac:chgData name="Elspeth Smith" userId="d72540c3-167a-4cd8-aaba-d407b1ce2ab6" providerId="ADAL" clId="{9FC660F4-AA7F-4A6B-941E-7B9856F01236}" dt="2024-12-02T19:55:21.132" v="2870" actId="26606"/>
          <ac:graphicFrameMkLst>
            <pc:docMk/>
            <pc:sldMk cId="2432048913" sldId="298"/>
            <ac:graphicFrameMk id="11" creationId="{EC82B212-5F56-7800-5A43-518458863F73}"/>
          </ac:graphicFrameMkLst>
        </pc:graphicFrameChg>
      </pc:sldChg>
      <pc:sldChg chg="modSp new mod">
        <pc:chgData name="Elspeth Smith" userId="d72540c3-167a-4cd8-aaba-d407b1ce2ab6" providerId="ADAL" clId="{9FC660F4-AA7F-4A6B-941E-7B9856F01236}" dt="2024-12-02T20:20:02.585" v="4551" actId="20577"/>
        <pc:sldMkLst>
          <pc:docMk/>
          <pc:sldMk cId="1415539181" sldId="299"/>
        </pc:sldMkLst>
        <pc:spChg chg="mod">
          <ac:chgData name="Elspeth Smith" userId="d72540c3-167a-4cd8-aaba-d407b1ce2ab6" providerId="ADAL" clId="{9FC660F4-AA7F-4A6B-941E-7B9856F01236}" dt="2024-12-02T20:18:50.172" v="4348" actId="20577"/>
          <ac:spMkLst>
            <pc:docMk/>
            <pc:sldMk cId="1415539181" sldId="299"/>
            <ac:spMk id="2" creationId="{87A27E73-E347-0376-9388-1F440FCA524B}"/>
          </ac:spMkLst>
        </pc:spChg>
        <pc:spChg chg="mod">
          <ac:chgData name="Elspeth Smith" userId="d72540c3-167a-4cd8-aaba-d407b1ce2ab6" providerId="ADAL" clId="{9FC660F4-AA7F-4A6B-941E-7B9856F01236}" dt="2024-12-02T20:20:02.585" v="4551" actId="20577"/>
          <ac:spMkLst>
            <pc:docMk/>
            <pc:sldMk cId="1415539181" sldId="299"/>
            <ac:spMk id="3" creationId="{5F77AB78-CAC6-2458-34BB-C464834F3605}"/>
          </ac:spMkLst>
        </pc:spChg>
      </pc:sldChg>
      <pc:sldChg chg="modSp new mod">
        <pc:chgData name="Elspeth Smith" userId="d72540c3-167a-4cd8-aaba-d407b1ce2ab6" providerId="ADAL" clId="{9FC660F4-AA7F-4A6B-941E-7B9856F01236}" dt="2024-12-02T20:26:14.144" v="5211" actId="20577"/>
        <pc:sldMkLst>
          <pc:docMk/>
          <pc:sldMk cId="3957408128" sldId="300"/>
        </pc:sldMkLst>
        <pc:spChg chg="mod">
          <ac:chgData name="Elspeth Smith" userId="d72540c3-167a-4cd8-aaba-d407b1ce2ab6" providerId="ADAL" clId="{9FC660F4-AA7F-4A6B-941E-7B9856F01236}" dt="2024-12-02T20:23:54.314" v="4903" actId="5793"/>
          <ac:spMkLst>
            <pc:docMk/>
            <pc:sldMk cId="3957408128" sldId="300"/>
            <ac:spMk id="2" creationId="{5423D310-80C2-CAF9-1480-5B91AE5CC542}"/>
          </ac:spMkLst>
        </pc:spChg>
        <pc:spChg chg="mod">
          <ac:chgData name="Elspeth Smith" userId="d72540c3-167a-4cd8-aaba-d407b1ce2ab6" providerId="ADAL" clId="{9FC660F4-AA7F-4A6B-941E-7B9856F01236}" dt="2024-12-02T20:26:14.144" v="5211" actId="20577"/>
          <ac:spMkLst>
            <pc:docMk/>
            <pc:sldMk cId="3957408128" sldId="300"/>
            <ac:spMk id="3" creationId="{62956922-E0C1-FD68-B47D-D2F191B5A69E}"/>
          </ac:spMkLst>
        </pc:spChg>
        <pc:spChg chg="mod">
          <ac:chgData name="Elspeth Smith" userId="d72540c3-167a-4cd8-aaba-d407b1ce2ab6" providerId="ADAL" clId="{9FC660F4-AA7F-4A6B-941E-7B9856F01236}" dt="2024-12-02T20:24:39.540" v="5021" actId="14100"/>
          <ac:spMkLst>
            <pc:docMk/>
            <pc:sldMk cId="3957408128" sldId="300"/>
            <ac:spMk id="4" creationId="{EAC13840-DBCD-447B-70EB-A9E2AB7B84EB}"/>
          </ac:spMkLst>
        </pc:spChg>
      </pc:sldChg>
      <pc:sldMasterChg chg="add addSldLayout">
        <pc:chgData name="Elspeth Smith" userId="d72540c3-167a-4cd8-aaba-d407b1ce2ab6" providerId="ADAL" clId="{9FC660F4-AA7F-4A6B-941E-7B9856F01236}" dt="2024-12-02T18:59:18.198" v="181" actId="27028"/>
        <pc:sldMasterMkLst>
          <pc:docMk/>
          <pc:sldMasterMk cId="0" sldId="2147483648"/>
        </pc:sldMasterMkLst>
        <pc:sldLayoutChg chg="add">
          <pc:chgData name="Elspeth Smith" userId="d72540c3-167a-4cd8-aaba-d407b1ce2ab6" providerId="ADAL" clId="{9FC660F4-AA7F-4A6B-941E-7B9856F01236}" dt="2024-12-02T18:59:18.198" v="181" actId="27028"/>
          <pc:sldLayoutMkLst>
            <pc:docMk/>
            <pc:sldMasterMk cId="0" sldId="2147483648"/>
            <pc:sldLayoutMk cId="2542797779" sldId="2147483685"/>
          </pc:sldLayoutMkLst>
        </pc:sldLayoutChg>
      </pc:sldMasterChg>
      <pc:sldMasterChg chg="add addSldLayout">
        <pc:chgData name="Elspeth Smith" userId="d72540c3-167a-4cd8-aaba-d407b1ce2ab6" providerId="ADAL" clId="{9FC660F4-AA7F-4A6B-941E-7B9856F01236}" dt="2024-12-02T18:59:20.121" v="183" actId="27028"/>
        <pc:sldMasterMkLst>
          <pc:docMk/>
          <pc:sldMasterMk cId="0" sldId="2147483714"/>
        </pc:sldMasterMkLst>
        <pc:sldLayoutChg chg="add">
          <pc:chgData name="Elspeth Smith" userId="d72540c3-167a-4cd8-aaba-d407b1ce2ab6" providerId="ADAL" clId="{9FC660F4-AA7F-4A6B-941E-7B9856F01236}" dt="2024-12-02T18:59:20.121" v="183" actId="27028"/>
          <pc:sldLayoutMkLst>
            <pc:docMk/>
            <pc:sldMasterMk cId="0" sldId="2147483714"/>
            <pc:sldLayoutMk cId="2260772941" sldId="2147483687"/>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21138-1398-4274-AB84-17080F90DE2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CF1977A-DF82-4FB9-A02F-8A722D490558}">
      <dgm:prSet/>
      <dgm:spPr/>
      <dgm:t>
        <a:bodyPr/>
        <a:lstStyle/>
        <a:p>
          <a:r>
            <a:rPr lang="en-GB"/>
            <a:t>What can I do differently?</a:t>
          </a:r>
          <a:endParaRPr lang="en-US"/>
        </a:p>
      </dgm:t>
    </dgm:pt>
    <dgm:pt modelId="{935A2C31-921E-4C98-B6E1-DA574F36C088}" type="parTrans" cxnId="{74686223-1DF9-4B62-B1B2-98595C0F8A43}">
      <dgm:prSet/>
      <dgm:spPr/>
      <dgm:t>
        <a:bodyPr/>
        <a:lstStyle/>
        <a:p>
          <a:endParaRPr lang="en-US"/>
        </a:p>
      </dgm:t>
    </dgm:pt>
    <dgm:pt modelId="{58EDFF02-4CFB-4C69-A97D-0B31D8BC0508}" type="sibTrans" cxnId="{74686223-1DF9-4B62-B1B2-98595C0F8A43}">
      <dgm:prSet/>
      <dgm:spPr/>
      <dgm:t>
        <a:bodyPr/>
        <a:lstStyle/>
        <a:p>
          <a:endParaRPr lang="en-US"/>
        </a:p>
      </dgm:t>
    </dgm:pt>
    <dgm:pt modelId="{94BD51DF-1A48-4B57-A779-DB1290A25477}">
      <dgm:prSet/>
      <dgm:spPr/>
      <dgm:t>
        <a:bodyPr/>
        <a:lstStyle/>
        <a:p>
          <a:r>
            <a:rPr lang="en-GB"/>
            <a:t>How will I share this learning?</a:t>
          </a:r>
          <a:endParaRPr lang="en-US"/>
        </a:p>
      </dgm:t>
    </dgm:pt>
    <dgm:pt modelId="{AC00D507-E972-46F3-8EDF-1037A8D4A47B}" type="parTrans" cxnId="{6E0BD3BC-EDE9-41C2-8F45-B1CC769120AA}">
      <dgm:prSet/>
      <dgm:spPr/>
      <dgm:t>
        <a:bodyPr/>
        <a:lstStyle/>
        <a:p>
          <a:endParaRPr lang="en-US"/>
        </a:p>
      </dgm:t>
    </dgm:pt>
    <dgm:pt modelId="{DE9E02BB-6F75-4E9A-B264-BCEE24393B0E}" type="sibTrans" cxnId="{6E0BD3BC-EDE9-41C2-8F45-B1CC769120AA}">
      <dgm:prSet/>
      <dgm:spPr/>
      <dgm:t>
        <a:bodyPr/>
        <a:lstStyle/>
        <a:p>
          <a:endParaRPr lang="en-US"/>
        </a:p>
      </dgm:t>
    </dgm:pt>
    <dgm:pt modelId="{57A46502-66B7-4D82-8D58-12AF601321AF}">
      <dgm:prSet/>
      <dgm:spPr/>
      <dgm:t>
        <a:bodyPr/>
        <a:lstStyle/>
        <a:p>
          <a:r>
            <a:rPr lang="en-GB"/>
            <a:t>What needs to be in place to make this easier?</a:t>
          </a:r>
          <a:endParaRPr lang="en-US"/>
        </a:p>
      </dgm:t>
    </dgm:pt>
    <dgm:pt modelId="{A4281D73-B9FF-49F9-B941-AB5AD8334631}" type="parTrans" cxnId="{2979832F-E18F-49A3-87AF-E789AFC38396}">
      <dgm:prSet/>
      <dgm:spPr/>
      <dgm:t>
        <a:bodyPr/>
        <a:lstStyle/>
        <a:p>
          <a:endParaRPr lang="en-US"/>
        </a:p>
      </dgm:t>
    </dgm:pt>
    <dgm:pt modelId="{550A4BB2-03F3-4BC0-8585-E5DFAAD046CC}" type="sibTrans" cxnId="{2979832F-E18F-49A3-87AF-E789AFC38396}">
      <dgm:prSet/>
      <dgm:spPr/>
      <dgm:t>
        <a:bodyPr/>
        <a:lstStyle/>
        <a:p>
          <a:endParaRPr lang="en-US"/>
        </a:p>
      </dgm:t>
    </dgm:pt>
    <dgm:pt modelId="{7B172D64-D005-4D2B-A4D3-BA3427F62F05}" type="pres">
      <dgm:prSet presAssocID="{FC721138-1398-4274-AB84-17080F90DE20}" presName="root" presStyleCnt="0">
        <dgm:presLayoutVars>
          <dgm:dir/>
          <dgm:resizeHandles val="exact"/>
        </dgm:presLayoutVars>
      </dgm:prSet>
      <dgm:spPr/>
    </dgm:pt>
    <dgm:pt modelId="{19FA1CFB-C98B-4044-85DA-147074208801}" type="pres">
      <dgm:prSet presAssocID="{0CF1977A-DF82-4FB9-A02F-8A722D490558}" presName="compNode" presStyleCnt="0"/>
      <dgm:spPr/>
    </dgm:pt>
    <dgm:pt modelId="{AEDACD62-38AF-49BA-A3D7-EF2131282E58}" type="pres">
      <dgm:prSet presAssocID="{0CF1977A-DF82-4FB9-A02F-8A722D490558}" presName="bgRect" presStyleLbl="bgShp" presStyleIdx="0" presStyleCnt="3"/>
      <dgm:spPr/>
    </dgm:pt>
    <dgm:pt modelId="{530F0018-E9AE-42CF-95F0-8C3F603CD0CF}" type="pres">
      <dgm:prSet presAssocID="{0CF1977A-DF82-4FB9-A02F-8A722D49055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7369D1C7-4D05-4439-942F-4F8CF5993388}" type="pres">
      <dgm:prSet presAssocID="{0CF1977A-DF82-4FB9-A02F-8A722D490558}" presName="spaceRect" presStyleCnt="0"/>
      <dgm:spPr/>
    </dgm:pt>
    <dgm:pt modelId="{C70B2F47-6941-4E84-AC55-C8944A5BE2CB}" type="pres">
      <dgm:prSet presAssocID="{0CF1977A-DF82-4FB9-A02F-8A722D490558}" presName="parTx" presStyleLbl="revTx" presStyleIdx="0" presStyleCnt="3">
        <dgm:presLayoutVars>
          <dgm:chMax val="0"/>
          <dgm:chPref val="0"/>
        </dgm:presLayoutVars>
      </dgm:prSet>
      <dgm:spPr/>
    </dgm:pt>
    <dgm:pt modelId="{E663B2B3-CD9E-4EF0-B17A-B67CD02EE29E}" type="pres">
      <dgm:prSet presAssocID="{58EDFF02-4CFB-4C69-A97D-0B31D8BC0508}" presName="sibTrans" presStyleCnt="0"/>
      <dgm:spPr/>
    </dgm:pt>
    <dgm:pt modelId="{07879DD7-428D-4935-82C1-90620597FFE1}" type="pres">
      <dgm:prSet presAssocID="{94BD51DF-1A48-4B57-A779-DB1290A25477}" presName="compNode" presStyleCnt="0"/>
      <dgm:spPr/>
    </dgm:pt>
    <dgm:pt modelId="{3BE2C13A-A20A-4AAF-9737-90B486A6283D}" type="pres">
      <dgm:prSet presAssocID="{94BD51DF-1A48-4B57-A779-DB1290A25477}" presName="bgRect" presStyleLbl="bgShp" presStyleIdx="1" presStyleCnt="3"/>
      <dgm:spPr/>
    </dgm:pt>
    <dgm:pt modelId="{CDCD8F7F-254B-4CA8-A155-A6669C4A8B56}" type="pres">
      <dgm:prSet presAssocID="{94BD51DF-1A48-4B57-A779-DB1290A2547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26D3A103-2A69-4EF3-85A2-B00F7CCB2D4B}" type="pres">
      <dgm:prSet presAssocID="{94BD51DF-1A48-4B57-A779-DB1290A25477}" presName="spaceRect" presStyleCnt="0"/>
      <dgm:spPr/>
    </dgm:pt>
    <dgm:pt modelId="{9FEECA32-E176-453E-826F-65726203FB8F}" type="pres">
      <dgm:prSet presAssocID="{94BD51DF-1A48-4B57-A779-DB1290A25477}" presName="parTx" presStyleLbl="revTx" presStyleIdx="1" presStyleCnt="3">
        <dgm:presLayoutVars>
          <dgm:chMax val="0"/>
          <dgm:chPref val="0"/>
        </dgm:presLayoutVars>
      </dgm:prSet>
      <dgm:spPr/>
    </dgm:pt>
    <dgm:pt modelId="{1C2069CD-9302-414A-B0EA-2A1DFE70B9E3}" type="pres">
      <dgm:prSet presAssocID="{DE9E02BB-6F75-4E9A-B264-BCEE24393B0E}" presName="sibTrans" presStyleCnt="0"/>
      <dgm:spPr/>
    </dgm:pt>
    <dgm:pt modelId="{A3B100E6-22F0-44C4-8BE4-4CB43A43748B}" type="pres">
      <dgm:prSet presAssocID="{57A46502-66B7-4D82-8D58-12AF601321AF}" presName="compNode" presStyleCnt="0"/>
      <dgm:spPr/>
    </dgm:pt>
    <dgm:pt modelId="{F568E682-7C4B-41B7-945B-B721CEA3D81A}" type="pres">
      <dgm:prSet presAssocID="{57A46502-66B7-4D82-8D58-12AF601321AF}" presName="bgRect" presStyleLbl="bgShp" presStyleIdx="2" presStyleCnt="3"/>
      <dgm:spPr/>
    </dgm:pt>
    <dgm:pt modelId="{CE184521-1676-49B0-9F6C-F9E3EB7A2F45}" type="pres">
      <dgm:prSet presAssocID="{57A46502-66B7-4D82-8D58-12AF601321A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883457A2-7B0E-40AD-BBB1-167B1D8A4FC7}" type="pres">
      <dgm:prSet presAssocID="{57A46502-66B7-4D82-8D58-12AF601321AF}" presName="spaceRect" presStyleCnt="0"/>
      <dgm:spPr/>
    </dgm:pt>
    <dgm:pt modelId="{71469E6A-C911-4D4C-B253-666DA8122160}" type="pres">
      <dgm:prSet presAssocID="{57A46502-66B7-4D82-8D58-12AF601321AF}" presName="parTx" presStyleLbl="revTx" presStyleIdx="2" presStyleCnt="3">
        <dgm:presLayoutVars>
          <dgm:chMax val="0"/>
          <dgm:chPref val="0"/>
        </dgm:presLayoutVars>
      </dgm:prSet>
      <dgm:spPr/>
    </dgm:pt>
  </dgm:ptLst>
  <dgm:cxnLst>
    <dgm:cxn modelId="{74686223-1DF9-4B62-B1B2-98595C0F8A43}" srcId="{FC721138-1398-4274-AB84-17080F90DE20}" destId="{0CF1977A-DF82-4FB9-A02F-8A722D490558}" srcOrd="0" destOrd="0" parTransId="{935A2C31-921E-4C98-B6E1-DA574F36C088}" sibTransId="{58EDFF02-4CFB-4C69-A97D-0B31D8BC0508}"/>
    <dgm:cxn modelId="{2979832F-E18F-49A3-87AF-E789AFC38396}" srcId="{FC721138-1398-4274-AB84-17080F90DE20}" destId="{57A46502-66B7-4D82-8D58-12AF601321AF}" srcOrd="2" destOrd="0" parTransId="{A4281D73-B9FF-49F9-B941-AB5AD8334631}" sibTransId="{550A4BB2-03F3-4BC0-8585-E5DFAAD046CC}"/>
    <dgm:cxn modelId="{E92B4033-9B1C-4E4A-B4D8-807CE7476C51}" type="presOf" srcId="{0CF1977A-DF82-4FB9-A02F-8A722D490558}" destId="{C70B2F47-6941-4E84-AC55-C8944A5BE2CB}" srcOrd="0" destOrd="0" presId="urn:microsoft.com/office/officeart/2018/2/layout/IconVerticalSolidList"/>
    <dgm:cxn modelId="{8D0F4D7F-C58D-4EF4-921B-6A51535625AC}" type="presOf" srcId="{57A46502-66B7-4D82-8D58-12AF601321AF}" destId="{71469E6A-C911-4D4C-B253-666DA8122160}" srcOrd="0" destOrd="0" presId="urn:microsoft.com/office/officeart/2018/2/layout/IconVerticalSolidList"/>
    <dgm:cxn modelId="{3B1A4696-CFAD-4B21-B922-333DC1B0ABC9}" type="presOf" srcId="{94BD51DF-1A48-4B57-A779-DB1290A25477}" destId="{9FEECA32-E176-453E-826F-65726203FB8F}" srcOrd="0" destOrd="0" presId="urn:microsoft.com/office/officeart/2018/2/layout/IconVerticalSolidList"/>
    <dgm:cxn modelId="{6E0BD3BC-EDE9-41C2-8F45-B1CC769120AA}" srcId="{FC721138-1398-4274-AB84-17080F90DE20}" destId="{94BD51DF-1A48-4B57-A779-DB1290A25477}" srcOrd="1" destOrd="0" parTransId="{AC00D507-E972-46F3-8EDF-1037A8D4A47B}" sibTransId="{DE9E02BB-6F75-4E9A-B264-BCEE24393B0E}"/>
    <dgm:cxn modelId="{3168FECC-0495-452F-9B37-5986876754B5}" type="presOf" srcId="{FC721138-1398-4274-AB84-17080F90DE20}" destId="{7B172D64-D005-4D2B-A4D3-BA3427F62F05}" srcOrd="0" destOrd="0" presId="urn:microsoft.com/office/officeart/2018/2/layout/IconVerticalSolidList"/>
    <dgm:cxn modelId="{15F73B4C-540F-45FF-AB32-82A3A16C0E97}" type="presParOf" srcId="{7B172D64-D005-4D2B-A4D3-BA3427F62F05}" destId="{19FA1CFB-C98B-4044-85DA-147074208801}" srcOrd="0" destOrd="0" presId="urn:microsoft.com/office/officeart/2018/2/layout/IconVerticalSolidList"/>
    <dgm:cxn modelId="{0C0BC2DD-680E-4844-9BB6-799F22EE7B65}" type="presParOf" srcId="{19FA1CFB-C98B-4044-85DA-147074208801}" destId="{AEDACD62-38AF-49BA-A3D7-EF2131282E58}" srcOrd="0" destOrd="0" presId="urn:microsoft.com/office/officeart/2018/2/layout/IconVerticalSolidList"/>
    <dgm:cxn modelId="{79E59535-D51E-431E-9D1D-1E87180A70FE}" type="presParOf" srcId="{19FA1CFB-C98B-4044-85DA-147074208801}" destId="{530F0018-E9AE-42CF-95F0-8C3F603CD0CF}" srcOrd="1" destOrd="0" presId="urn:microsoft.com/office/officeart/2018/2/layout/IconVerticalSolidList"/>
    <dgm:cxn modelId="{D6FA2EC8-E8B1-492B-9A48-3A8FF58252C1}" type="presParOf" srcId="{19FA1CFB-C98B-4044-85DA-147074208801}" destId="{7369D1C7-4D05-4439-942F-4F8CF5993388}" srcOrd="2" destOrd="0" presId="urn:microsoft.com/office/officeart/2018/2/layout/IconVerticalSolidList"/>
    <dgm:cxn modelId="{DEAB34A6-5A25-492E-B00C-9D972252004F}" type="presParOf" srcId="{19FA1CFB-C98B-4044-85DA-147074208801}" destId="{C70B2F47-6941-4E84-AC55-C8944A5BE2CB}" srcOrd="3" destOrd="0" presId="urn:microsoft.com/office/officeart/2018/2/layout/IconVerticalSolidList"/>
    <dgm:cxn modelId="{A1E6B216-0E11-4EDA-BDF6-F468E7428439}" type="presParOf" srcId="{7B172D64-D005-4D2B-A4D3-BA3427F62F05}" destId="{E663B2B3-CD9E-4EF0-B17A-B67CD02EE29E}" srcOrd="1" destOrd="0" presId="urn:microsoft.com/office/officeart/2018/2/layout/IconVerticalSolidList"/>
    <dgm:cxn modelId="{90D26B0A-52C8-4397-9618-D5410A149A70}" type="presParOf" srcId="{7B172D64-D005-4D2B-A4D3-BA3427F62F05}" destId="{07879DD7-428D-4935-82C1-90620597FFE1}" srcOrd="2" destOrd="0" presId="urn:microsoft.com/office/officeart/2018/2/layout/IconVerticalSolidList"/>
    <dgm:cxn modelId="{99C7AE0B-401B-4FD4-B51C-1471D3D37E20}" type="presParOf" srcId="{07879DD7-428D-4935-82C1-90620597FFE1}" destId="{3BE2C13A-A20A-4AAF-9737-90B486A6283D}" srcOrd="0" destOrd="0" presId="urn:microsoft.com/office/officeart/2018/2/layout/IconVerticalSolidList"/>
    <dgm:cxn modelId="{95A8FC91-A98E-401B-B47D-F5E715BB50C0}" type="presParOf" srcId="{07879DD7-428D-4935-82C1-90620597FFE1}" destId="{CDCD8F7F-254B-4CA8-A155-A6669C4A8B56}" srcOrd="1" destOrd="0" presId="urn:microsoft.com/office/officeart/2018/2/layout/IconVerticalSolidList"/>
    <dgm:cxn modelId="{9E45EE56-2E62-42FA-8710-D6757D954E27}" type="presParOf" srcId="{07879DD7-428D-4935-82C1-90620597FFE1}" destId="{26D3A103-2A69-4EF3-85A2-B00F7CCB2D4B}" srcOrd="2" destOrd="0" presId="urn:microsoft.com/office/officeart/2018/2/layout/IconVerticalSolidList"/>
    <dgm:cxn modelId="{BE491261-EBF7-4995-99DB-8B386000B71C}" type="presParOf" srcId="{07879DD7-428D-4935-82C1-90620597FFE1}" destId="{9FEECA32-E176-453E-826F-65726203FB8F}" srcOrd="3" destOrd="0" presId="urn:microsoft.com/office/officeart/2018/2/layout/IconVerticalSolidList"/>
    <dgm:cxn modelId="{9D0A9D95-E07E-456A-B4BD-D5BA199214AB}" type="presParOf" srcId="{7B172D64-D005-4D2B-A4D3-BA3427F62F05}" destId="{1C2069CD-9302-414A-B0EA-2A1DFE70B9E3}" srcOrd="3" destOrd="0" presId="urn:microsoft.com/office/officeart/2018/2/layout/IconVerticalSolidList"/>
    <dgm:cxn modelId="{2D741873-F9CD-4B06-B4AC-7B61F2C94F52}" type="presParOf" srcId="{7B172D64-D005-4D2B-A4D3-BA3427F62F05}" destId="{A3B100E6-22F0-44C4-8BE4-4CB43A43748B}" srcOrd="4" destOrd="0" presId="urn:microsoft.com/office/officeart/2018/2/layout/IconVerticalSolidList"/>
    <dgm:cxn modelId="{FBF00E1B-AED8-468B-B8AB-8BB4DCA51152}" type="presParOf" srcId="{A3B100E6-22F0-44C4-8BE4-4CB43A43748B}" destId="{F568E682-7C4B-41B7-945B-B721CEA3D81A}" srcOrd="0" destOrd="0" presId="urn:microsoft.com/office/officeart/2018/2/layout/IconVerticalSolidList"/>
    <dgm:cxn modelId="{EE4D01D3-5BA8-4583-9DE7-D6220BDC5F0D}" type="presParOf" srcId="{A3B100E6-22F0-44C4-8BE4-4CB43A43748B}" destId="{CE184521-1676-49B0-9F6C-F9E3EB7A2F45}" srcOrd="1" destOrd="0" presId="urn:microsoft.com/office/officeart/2018/2/layout/IconVerticalSolidList"/>
    <dgm:cxn modelId="{CB5F942F-CCE0-4D1C-B774-2B6AF40BB637}" type="presParOf" srcId="{A3B100E6-22F0-44C4-8BE4-4CB43A43748B}" destId="{883457A2-7B0E-40AD-BBB1-167B1D8A4FC7}" srcOrd="2" destOrd="0" presId="urn:microsoft.com/office/officeart/2018/2/layout/IconVerticalSolidList"/>
    <dgm:cxn modelId="{1EA9B893-3AFA-4FB3-AB49-7A08F93B134C}" type="presParOf" srcId="{A3B100E6-22F0-44C4-8BE4-4CB43A43748B}" destId="{71469E6A-C911-4D4C-B253-666DA812216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ACD62-38AF-49BA-A3D7-EF2131282E58}">
      <dsp:nvSpPr>
        <dsp:cNvPr id="0" name=""/>
        <dsp:cNvSpPr/>
      </dsp:nvSpPr>
      <dsp:spPr>
        <a:xfrm>
          <a:off x="0" y="460"/>
          <a:ext cx="8640960" cy="10774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0F0018-E9AE-42CF-95F0-8C3F603CD0CF}">
      <dsp:nvSpPr>
        <dsp:cNvPr id="0" name=""/>
        <dsp:cNvSpPr/>
      </dsp:nvSpPr>
      <dsp:spPr>
        <a:xfrm>
          <a:off x="325920" y="242880"/>
          <a:ext cx="592582" cy="5925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0B2F47-6941-4E84-AC55-C8944A5BE2CB}">
      <dsp:nvSpPr>
        <dsp:cNvPr id="0" name=""/>
        <dsp:cNvSpPr/>
      </dsp:nvSpPr>
      <dsp:spPr>
        <a:xfrm>
          <a:off x="1244423" y="460"/>
          <a:ext cx="7396536" cy="1077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27" tIns="114027" rIns="114027" bIns="114027" numCol="1" spcCol="1270" anchor="ctr" anchorCtr="0">
          <a:noAutofit/>
        </a:bodyPr>
        <a:lstStyle/>
        <a:p>
          <a:pPr marL="0" lvl="0" indent="0" algn="l" defTabSz="1111250">
            <a:lnSpc>
              <a:spcPct val="90000"/>
            </a:lnSpc>
            <a:spcBef>
              <a:spcPct val="0"/>
            </a:spcBef>
            <a:spcAft>
              <a:spcPct val="35000"/>
            </a:spcAft>
            <a:buNone/>
          </a:pPr>
          <a:r>
            <a:rPr lang="en-GB" sz="2500" kern="1200"/>
            <a:t>What can I do differently?</a:t>
          </a:r>
          <a:endParaRPr lang="en-US" sz="2500" kern="1200"/>
        </a:p>
      </dsp:txBody>
      <dsp:txXfrm>
        <a:off x="1244423" y="460"/>
        <a:ext cx="7396536" cy="1077422"/>
      </dsp:txXfrm>
    </dsp:sp>
    <dsp:sp modelId="{3BE2C13A-A20A-4AAF-9737-90B486A6283D}">
      <dsp:nvSpPr>
        <dsp:cNvPr id="0" name=""/>
        <dsp:cNvSpPr/>
      </dsp:nvSpPr>
      <dsp:spPr>
        <a:xfrm>
          <a:off x="0" y="1347238"/>
          <a:ext cx="8640960" cy="10774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CD8F7F-254B-4CA8-A155-A6669C4A8B56}">
      <dsp:nvSpPr>
        <dsp:cNvPr id="0" name=""/>
        <dsp:cNvSpPr/>
      </dsp:nvSpPr>
      <dsp:spPr>
        <a:xfrm>
          <a:off x="325920" y="1589658"/>
          <a:ext cx="592582" cy="5925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EECA32-E176-453E-826F-65726203FB8F}">
      <dsp:nvSpPr>
        <dsp:cNvPr id="0" name=""/>
        <dsp:cNvSpPr/>
      </dsp:nvSpPr>
      <dsp:spPr>
        <a:xfrm>
          <a:off x="1244423" y="1347238"/>
          <a:ext cx="7396536" cy="1077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27" tIns="114027" rIns="114027" bIns="114027" numCol="1" spcCol="1270" anchor="ctr" anchorCtr="0">
          <a:noAutofit/>
        </a:bodyPr>
        <a:lstStyle/>
        <a:p>
          <a:pPr marL="0" lvl="0" indent="0" algn="l" defTabSz="1111250">
            <a:lnSpc>
              <a:spcPct val="90000"/>
            </a:lnSpc>
            <a:spcBef>
              <a:spcPct val="0"/>
            </a:spcBef>
            <a:spcAft>
              <a:spcPct val="35000"/>
            </a:spcAft>
            <a:buNone/>
          </a:pPr>
          <a:r>
            <a:rPr lang="en-GB" sz="2500" kern="1200"/>
            <a:t>How will I share this learning?</a:t>
          </a:r>
          <a:endParaRPr lang="en-US" sz="2500" kern="1200"/>
        </a:p>
      </dsp:txBody>
      <dsp:txXfrm>
        <a:off x="1244423" y="1347238"/>
        <a:ext cx="7396536" cy="1077422"/>
      </dsp:txXfrm>
    </dsp:sp>
    <dsp:sp modelId="{F568E682-7C4B-41B7-945B-B721CEA3D81A}">
      <dsp:nvSpPr>
        <dsp:cNvPr id="0" name=""/>
        <dsp:cNvSpPr/>
      </dsp:nvSpPr>
      <dsp:spPr>
        <a:xfrm>
          <a:off x="0" y="2694016"/>
          <a:ext cx="8640960" cy="10774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184521-1676-49B0-9F6C-F9E3EB7A2F45}">
      <dsp:nvSpPr>
        <dsp:cNvPr id="0" name=""/>
        <dsp:cNvSpPr/>
      </dsp:nvSpPr>
      <dsp:spPr>
        <a:xfrm>
          <a:off x="325920" y="2936437"/>
          <a:ext cx="592582" cy="5925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469E6A-C911-4D4C-B253-666DA8122160}">
      <dsp:nvSpPr>
        <dsp:cNvPr id="0" name=""/>
        <dsp:cNvSpPr/>
      </dsp:nvSpPr>
      <dsp:spPr>
        <a:xfrm>
          <a:off x="1244423" y="2694016"/>
          <a:ext cx="7396536" cy="1077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27" tIns="114027" rIns="114027" bIns="114027" numCol="1" spcCol="1270" anchor="ctr" anchorCtr="0">
          <a:noAutofit/>
        </a:bodyPr>
        <a:lstStyle/>
        <a:p>
          <a:pPr marL="0" lvl="0" indent="0" algn="l" defTabSz="1111250">
            <a:lnSpc>
              <a:spcPct val="90000"/>
            </a:lnSpc>
            <a:spcBef>
              <a:spcPct val="0"/>
            </a:spcBef>
            <a:spcAft>
              <a:spcPct val="35000"/>
            </a:spcAft>
            <a:buNone/>
          </a:pPr>
          <a:r>
            <a:rPr lang="en-GB" sz="2500" kern="1200"/>
            <a:t>What needs to be in place to make this easier?</a:t>
          </a:r>
          <a:endParaRPr lang="en-US" sz="2500" kern="1200"/>
        </a:p>
      </dsp:txBody>
      <dsp:txXfrm>
        <a:off x="1244423" y="2694016"/>
        <a:ext cx="7396536" cy="10774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3C05D3-1398-82FA-F191-1C43CC96F16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FAA7522F-E197-6677-E81E-05950F6E788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pPr>
              <a:defRPr/>
            </a:pPr>
            <a:fld id="{332111FA-FE94-0648-B733-C5ECDF9C05AB}" type="datetimeFigureOut">
              <a:rPr lang="en-US" altLang="en-US"/>
              <a:pPr>
                <a:defRPr/>
              </a:pPr>
              <a:t>12/2/2024</a:t>
            </a:fld>
            <a:endParaRPr lang="en-US" altLang="en-US"/>
          </a:p>
        </p:txBody>
      </p:sp>
      <p:sp>
        <p:nvSpPr>
          <p:cNvPr id="4" name="Footer Placeholder 3">
            <a:extLst>
              <a:ext uri="{FF2B5EF4-FFF2-40B4-BE49-F238E27FC236}">
                <a16:creationId xmlns:a16="http://schemas.microsoft.com/office/drawing/2014/main" id="{B6520790-E393-A44B-6B72-7CC9A609F6F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CA460636-A59A-2126-871A-C408C35C391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D5C9183E-8369-304E-A5A3-0D1F496A4D8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8A20B3-3EA0-CD6D-CC69-450C5245B99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BE4441F0-57E8-75C4-9465-FA9240A003C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pPr>
              <a:defRPr/>
            </a:pPr>
            <a:fld id="{D0C286CB-A102-D746-AAFC-D0D0C16CD281}" type="datetimeFigureOut">
              <a:rPr lang="en-US" altLang="en-US"/>
              <a:pPr>
                <a:defRPr/>
              </a:pPr>
              <a:t>12/2/2024</a:t>
            </a:fld>
            <a:endParaRPr lang="en-US" altLang="en-US"/>
          </a:p>
        </p:txBody>
      </p:sp>
      <p:sp>
        <p:nvSpPr>
          <p:cNvPr id="4" name="Slide Image Placeholder 3">
            <a:extLst>
              <a:ext uri="{FF2B5EF4-FFF2-40B4-BE49-F238E27FC236}">
                <a16:creationId xmlns:a16="http://schemas.microsoft.com/office/drawing/2014/main" id="{1EEE5982-B2B0-4AAE-ACC7-9348B6B97187}"/>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0AA4542-C281-1251-C888-B53877A1D04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2D4848F7-7868-DE3D-F84F-AE399CB9FA6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65430593-5E63-9F80-E558-CADCF62DB8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07FF2874-7737-794D-834D-0A82162649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50145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9317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40576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28600"/>
            <a:ext cx="5962650" cy="40576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44537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17" name="Content Placeholder 2"/>
          <p:cNvSpPr>
            <a:spLocks noGrp="1"/>
          </p:cNvSpPr>
          <p:nvPr>
            <p:ph idx="1"/>
          </p:nvPr>
        </p:nvSpPr>
        <p:spPr>
          <a:xfrm>
            <a:off x="461010" y="1056798"/>
            <a:ext cx="6343650" cy="3512341"/>
          </a:xfrm>
        </p:spPr>
        <p:txBody>
          <a:bodyPr/>
          <a:lstStyle>
            <a:lvl1pPr marL="0" indent="0">
              <a:buFontTx/>
              <a:buNone/>
              <a:defRPr>
                <a:solidFill>
                  <a:schemeClr val="accent2"/>
                </a:solidFill>
              </a:defRPr>
            </a:lvl1pPr>
            <a:lvl2pPr marL="7144" indent="0">
              <a:buNone/>
              <a:tabLst/>
              <a:defRPr/>
            </a:lvl2pPr>
            <a:lvl3pPr marL="140494" indent="-132160">
              <a:tabLst/>
              <a:defRPr/>
            </a:lvl3pPr>
            <a:lvl4pPr marL="272654" indent="-132160">
              <a:tabLst/>
              <a:defRPr/>
            </a:lvl4pPr>
            <a:lvl5pPr marL="404813" indent="-132160">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4">
            <a:extLst>
              <a:ext uri="{FF2B5EF4-FFF2-40B4-BE49-F238E27FC236}">
                <a16:creationId xmlns:a16="http://schemas.microsoft.com/office/drawing/2014/main" id="{ED7DBEA6-5752-B6A8-AA25-B848221C3850}"/>
              </a:ext>
            </a:extLst>
          </p:cNvPr>
          <p:cNvSpPr>
            <a:spLocks noGrp="1"/>
          </p:cNvSpPr>
          <p:nvPr>
            <p:ph type="ftr" sz="quarter" idx="10"/>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34697FA-7FDF-00D8-A094-DD769E6101AC}"/>
              </a:ext>
            </a:extLst>
          </p:cNvPr>
          <p:cNvSpPr>
            <a:spLocks noGrp="1"/>
          </p:cNvSpPr>
          <p:nvPr>
            <p:ph type="sldNum" sz="quarter" idx="11"/>
          </p:nvPr>
        </p:nvSpPr>
        <p:spPr/>
        <p:txBody>
          <a:bodyPr/>
          <a:lstStyle>
            <a:lvl1pPr>
              <a:defRPr/>
            </a:lvl1pPr>
          </a:lstStyle>
          <a:p>
            <a:pPr>
              <a:defRPr/>
            </a:pPr>
            <a:fld id="{F24BBD18-D12E-4936-A28F-B391A7FB970A}" type="slidenum">
              <a:rPr lang="en-GB"/>
              <a:pPr>
                <a:defRPr/>
              </a:pPr>
              <a:t>‹#›</a:t>
            </a:fld>
            <a:endParaRPr lang="en-GB"/>
          </a:p>
        </p:txBody>
      </p:sp>
    </p:spTree>
    <p:extLst>
      <p:ext uri="{BB962C8B-B14F-4D97-AF65-F5344CB8AC3E}">
        <p14:creationId xmlns:p14="http://schemas.microsoft.com/office/powerpoint/2010/main" val="254279777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v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17" name="Content Placeholder 2"/>
          <p:cNvSpPr>
            <a:spLocks noGrp="1"/>
          </p:cNvSpPr>
          <p:nvPr>
            <p:ph idx="1"/>
          </p:nvPr>
        </p:nvSpPr>
        <p:spPr>
          <a:xfrm>
            <a:off x="461010" y="1056798"/>
            <a:ext cx="3981450" cy="3512341"/>
          </a:xfrm>
        </p:spPr>
        <p:txBody>
          <a:bodyPr/>
          <a:lstStyle>
            <a:lvl1pPr marL="0" indent="0">
              <a:buFontTx/>
              <a:buNone/>
              <a:defRPr>
                <a:solidFill>
                  <a:schemeClr val="accent2"/>
                </a:solidFill>
              </a:defRPr>
            </a:lvl1pPr>
            <a:lvl2pPr marL="7144" indent="0">
              <a:buNone/>
              <a:tabLst/>
              <a:defRPr/>
            </a:lvl2pPr>
            <a:lvl3pPr marL="140494" indent="-132160">
              <a:tabLst/>
              <a:defRPr/>
            </a:lvl3pPr>
            <a:lvl4pPr marL="272654" indent="-132160">
              <a:tabLst/>
              <a:defRPr/>
            </a:lvl4pPr>
            <a:lvl5pPr marL="404813" indent="-132160">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Content Placeholder 2"/>
          <p:cNvSpPr>
            <a:spLocks noGrp="1"/>
          </p:cNvSpPr>
          <p:nvPr>
            <p:ph idx="13"/>
          </p:nvPr>
        </p:nvSpPr>
        <p:spPr>
          <a:xfrm>
            <a:off x="4701540" y="1054415"/>
            <a:ext cx="3981450" cy="3512341"/>
          </a:xfrm>
        </p:spPr>
        <p:txBody>
          <a:bodyPr/>
          <a:lstStyle>
            <a:lvl1pPr marL="0" indent="0">
              <a:buFontTx/>
              <a:buNone/>
              <a:defRPr>
                <a:solidFill>
                  <a:schemeClr val="accent2"/>
                </a:solidFill>
              </a:defRPr>
            </a:lvl1pPr>
            <a:lvl2pPr marL="7144" indent="0">
              <a:buNone/>
              <a:tabLst/>
              <a:defRPr/>
            </a:lvl2pPr>
            <a:lvl3pPr marL="140494" indent="-132160">
              <a:tabLst/>
              <a:defRPr/>
            </a:lvl3pPr>
            <a:lvl4pPr marL="272654" indent="-132160">
              <a:tabLst/>
              <a:defRPr/>
            </a:lvl4pPr>
            <a:lvl5pPr marL="404813" indent="-132160">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Footer Placeholder 4">
            <a:extLst>
              <a:ext uri="{FF2B5EF4-FFF2-40B4-BE49-F238E27FC236}">
                <a16:creationId xmlns:a16="http://schemas.microsoft.com/office/drawing/2014/main" id="{347C31A7-338F-0485-35F7-C24B5621A9EC}"/>
              </a:ext>
            </a:extLst>
          </p:cNvPr>
          <p:cNvSpPr>
            <a:spLocks noGrp="1"/>
          </p:cNvSpPr>
          <p:nvPr>
            <p:ph type="ftr" sz="quarter" idx="14"/>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F7736190-298C-BC01-7EB8-66FE22B5D028}"/>
              </a:ext>
            </a:extLst>
          </p:cNvPr>
          <p:cNvSpPr>
            <a:spLocks noGrp="1"/>
          </p:cNvSpPr>
          <p:nvPr>
            <p:ph type="sldNum" sz="quarter" idx="15"/>
          </p:nvPr>
        </p:nvSpPr>
        <p:spPr/>
        <p:txBody>
          <a:bodyPr/>
          <a:lstStyle>
            <a:lvl1pPr>
              <a:defRPr/>
            </a:lvl1pPr>
          </a:lstStyle>
          <a:p>
            <a:pPr>
              <a:defRPr/>
            </a:pPr>
            <a:fld id="{BC5A2190-81B2-46BE-80CF-C68330453618}" type="slidenum">
              <a:rPr lang="en-GB"/>
              <a:pPr>
                <a:defRPr/>
              </a:pPr>
              <a:t>‹#›</a:t>
            </a:fld>
            <a:endParaRPr lang="en-GB"/>
          </a:p>
        </p:txBody>
      </p:sp>
    </p:spTree>
    <p:extLst>
      <p:ext uri="{BB962C8B-B14F-4D97-AF65-F5344CB8AC3E}">
        <p14:creationId xmlns:p14="http://schemas.microsoft.com/office/powerpoint/2010/main" val="226077294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401278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A pink dragon with a shadow&#10;&#10;Description automatically generated with medium confidence">
            <a:extLst>
              <a:ext uri="{FF2B5EF4-FFF2-40B4-BE49-F238E27FC236}">
                <a16:creationId xmlns:a16="http://schemas.microsoft.com/office/drawing/2014/main" id="{F40D03E8-DAFB-D5E3-183E-185F6FCC0F4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395536" y="1752675"/>
            <a:ext cx="4464496" cy="1021556"/>
          </a:xfrm>
        </p:spPr>
        <p:txBody>
          <a:bodyPr/>
          <a:lstStyle>
            <a:lvl1pPr algn="l">
              <a:defRPr sz="3000" b="1" cap="all">
                <a:solidFill>
                  <a:srgbClr val="FF0000"/>
                </a:solidFill>
              </a:defRPr>
            </a:lvl1pPr>
          </a:lstStyle>
          <a:p>
            <a:r>
              <a:rPr lang="en-GB"/>
              <a:t>Click to edit Master title style</a:t>
            </a:r>
            <a:endParaRPr lang="en-US" dirty="0"/>
          </a:p>
        </p:txBody>
      </p:sp>
      <p:sp>
        <p:nvSpPr>
          <p:cNvPr id="3" name="Text Placeholder 2"/>
          <p:cNvSpPr>
            <a:spLocks noGrp="1"/>
          </p:cNvSpPr>
          <p:nvPr>
            <p:ph type="body" idx="1"/>
          </p:nvPr>
        </p:nvSpPr>
        <p:spPr>
          <a:xfrm>
            <a:off x="395536" y="627534"/>
            <a:ext cx="4464496" cy="1125140"/>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Tree>
    <p:extLst>
      <p:ext uri="{BB962C8B-B14F-4D97-AF65-F5344CB8AC3E}">
        <p14:creationId xmlns:p14="http://schemas.microsoft.com/office/powerpoint/2010/main" val="5612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1520" y="1143000"/>
            <a:ext cx="4176464" cy="3771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62736" y="1143000"/>
            <a:ext cx="4229744" cy="3771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59255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6861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76808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4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340314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0" name="Picture 9" descr="A pink dragon with a shadow&#10;&#10;Description automatically generated with medium confidence">
            <a:extLst>
              <a:ext uri="{FF2B5EF4-FFF2-40B4-BE49-F238E27FC236}">
                <a16:creationId xmlns:a16="http://schemas.microsoft.com/office/drawing/2014/main" id="{54C5AA3C-A063-22DE-411A-D14BE12BA09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Picture Placeholder 2"/>
          <p:cNvSpPr>
            <a:spLocks noGrp="1"/>
          </p:cNvSpPr>
          <p:nvPr>
            <p:ph type="pic" idx="1"/>
          </p:nvPr>
        </p:nvSpPr>
        <p:spPr>
          <a:xfrm>
            <a:off x="4283968" y="0"/>
            <a:ext cx="4860032" cy="5143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dirty="0"/>
          </a:p>
        </p:txBody>
      </p:sp>
      <p:sp>
        <p:nvSpPr>
          <p:cNvPr id="8" name="Title 1">
            <a:extLst>
              <a:ext uri="{FF2B5EF4-FFF2-40B4-BE49-F238E27FC236}">
                <a16:creationId xmlns:a16="http://schemas.microsoft.com/office/drawing/2014/main" id="{EDF10290-B5AE-017F-086F-109E0234ED7B}"/>
              </a:ext>
            </a:extLst>
          </p:cNvPr>
          <p:cNvSpPr>
            <a:spLocks noGrp="1"/>
          </p:cNvSpPr>
          <p:nvPr>
            <p:ph type="title"/>
          </p:nvPr>
        </p:nvSpPr>
        <p:spPr>
          <a:xfrm>
            <a:off x="395536" y="1752675"/>
            <a:ext cx="3672408" cy="1021556"/>
          </a:xfrm>
        </p:spPr>
        <p:txBody>
          <a:bodyPr/>
          <a:lstStyle>
            <a:lvl1pPr algn="l">
              <a:defRPr sz="3000" b="1" cap="all">
                <a:solidFill>
                  <a:srgbClr val="FF0000"/>
                </a:solidFill>
              </a:defRPr>
            </a:lvl1pPr>
          </a:lstStyle>
          <a:p>
            <a:r>
              <a:rPr lang="en-GB"/>
              <a:t>Click to edit Master title style</a:t>
            </a:r>
            <a:endParaRPr lang="en-US" dirty="0"/>
          </a:p>
        </p:txBody>
      </p:sp>
      <p:sp>
        <p:nvSpPr>
          <p:cNvPr id="9" name="Text Placeholder 2">
            <a:extLst>
              <a:ext uri="{FF2B5EF4-FFF2-40B4-BE49-F238E27FC236}">
                <a16:creationId xmlns:a16="http://schemas.microsoft.com/office/drawing/2014/main" id="{83858759-A6F9-4D99-A443-ADFC9905968E}"/>
              </a:ext>
            </a:extLst>
          </p:cNvPr>
          <p:cNvSpPr>
            <a:spLocks noGrp="1"/>
          </p:cNvSpPr>
          <p:nvPr>
            <p:ph type="body" idx="10"/>
          </p:nvPr>
        </p:nvSpPr>
        <p:spPr>
          <a:xfrm>
            <a:off x="395536" y="627534"/>
            <a:ext cx="3672408" cy="1125140"/>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Tree>
    <p:extLst>
      <p:ext uri="{BB962C8B-B14F-4D97-AF65-F5344CB8AC3E}">
        <p14:creationId xmlns:p14="http://schemas.microsoft.com/office/powerpoint/2010/main" val="137900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nk dragon with a white background&#10;&#10;Description automatically generated">
            <a:extLst>
              <a:ext uri="{FF2B5EF4-FFF2-40B4-BE49-F238E27FC236}">
                <a16:creationId xmlns:a16="http://schemas.microsoft.com/office/drawing/2014/main" id="{B09FBC18-138F-B164-B606-31D8FDC053AE}"/>
              </a:ext>
            </a:extLst>
          </p:cNvPr>
          <p:cNvPicPr>
            <a:picLocks noChangeAspect="1"/>
          </p:cNvPicPr>
          <p:nvPr userDrawn="1"/>
        </p:nvPicPr>
        <p:blipFill>
          <a:blip r:embed="rId13"/>
          <a:stretch>
            <a:fillRect/>
          </a:stretch>
        </p:blipFill>
        <p:spPr>
          <a:xfrm>
            <a:off x="0" y="0"/>
            <a:ext cx="9144000" cy="5143500"/>
          </a:xfrm>
          <a:prstGeom prst="rect">
            <a:avLst/>
          </a:prstGeom>
        </p:spPr>
      </p:pic>
      <p:sp>
        <p:nvSpPr>
          <p:cNvPr id="1027" name="Rectangle 2">
            <a:extLst>
              <a:ext uri="{FF2B5EF4-FFF2-40B4-BE49-F238E27FC236}">
                <a16:creationId xmlns:a16="http://schemas.microsoft.com/office/drawing/2014/main" id="{D555CFA0-99F4-23EA-D20F-C0B2FE916EE7}"/>
              </a:ext>
            </a:extLst>
          </p:cNvPr>
          <p:cNvSpPr>
            <a:spLocks noGrp="1" noChangeArrowheads="1"/>
          </p:cNvSpPr>
          <p:nvPr>
            <p:ph type="title"/>
          </p:nvPr>
        </p:nvSpPr>
        <p:spPr bwMode="auto">
          <a:xfrm>
            <a:off x="251520" y="228600"/>
            <a:ext cx="864096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dirty="0"/>
          </a:p>
        </p:txBody>
      </p:sp>
      <p:sp>
        <p:nvSpPr>
          <p:cNvPr id="1028" name="Rectangle 3">
            <a:extLst>
              <a:ext uri="{FF2B5EF4-FFF2-40B4-BE49-F238E27FC236}">
                <a16:creationId xmlns:a16="http://schemas.microsoft.com/office/drawing/2014/main" id="{E9C2CFC3-5CA2-3B81-7A52-CE79A80EB393}"/>
              </a:ext>
            </a:extLst>
          </p:cNvPr>
          <p:cNvSpPr>
            <a:spLocks noGrp="1" noChangeArrowheads="1"/>
          </p:cNvSpPr>
          <p:nvPr>
            <p:ph type="body" idx="1"/>
          </p:nvPr>
        </p:nvSpPr>
        <p:spPr bwMode="auto">
          <a:xfrm>
            <a:off x="251520" y="1143000"/>
            <a:ext cx="864096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12" r:id="rId3"/>
    <p:sldLayoutId id="2147483705" r:id="rId4"/>
    <p:sldLayoutId id="2147483706" r:id="rId5"/>
    <p:sldLayoutId id="2147483707" r:id="rId6"/>
    <p:sldLayoutId id="2147483708" r:id="rId7"/>
    <p:sldLayoutId id="2147483709" r:id="rId8"/>
    <p:sldLayoutId id="2147483713" r:id="rId9"/>
    <p:sldLayoutId id="2147483710" r:id="rId10"/>
    <p:sldLayoutId id="2147483711" r:id="rId11"/>
  </p:sldLayoutIdLst>
  <p:hf hdr="0" ftr="0" dt="0"/>
  <p:txStyles>
    <p:titleStyle>
      <a:lvl1pPr algn="l" rtl="0" eaLnBrk="1" fontAlgn="base" hangingPunct="1">
        <a:spcBef>
          <a:spcPct val="0"/>
        </a:spcBef>
        <a:spcAft>
          <a:spcPct val="0"/>
        </a:spcAft>
        <a:defRPr sz="2400" b="1">
          <a:solidFill>
            <a:srgbClr val="E40520"/>
          </a:solidFill>
          <a:latin typeface="+mj-lt"/>
          <a:ea typeface="+mj-ea"/>
          <a:cs typeface="ＭＳ Ｐゴシック" charset="0"/>
        </a:defRPr>
      </a:lvl1pPr>
      <a:lvl2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2400" b="1">
          <a:solidFill>
            <a:srgbClr val="CD0921"/>
          </a:solidFill>
          <a:latin typeface="Arial" charset="0"/>
          <a:ea typeface="ＭＳ Ｐゴシック" charset="0"/>
        </a:defRPr>
      </a:lvl6pPr>
      <a:lvl7pPr marL="685800" algn="l" rtl="0" eaLnBrk="1" fontAlgn="base" hangingPunct="1">
        <a:spcBef>
          <a:spcPct val="0"/>
        </a:spcBef>
        <a:spcAft>
          <a:spcPct val="0"/>
        </a:spcAft>
        <a:defRPr sz="2400" b="1">
          <a:solidFill>
            <a:srgbClr val="CD0921"/>
          </a:solidFill>
          <a:latin typeface="Arial" charset="0"/>
          <a:ea typeface="ＭＳ Ｐゴシック" charset="0"/>
        </a:defRPr>
      </a:lvl7pPr>
      <a:lvl8pPr marL="1028700" algn="l" rtl="0" eaLnBrk="1" fontAlgn="base" hangingPunct="1">
        <a:spcBef>
          <a:spcPct val="0"/>
        </a:spcBef>
        <a:spcAft>
          <a:spcPct val="0"/>
        </a:spcAft>
        <a:defRPr sz="2400" b="1">
          <a:solidFill>
            <a:srgbClr val="CD0921"/>
          </a:solidFill>
          <a:latin typeface="Arial" charset="0"/>
          <a:ea typeface="ＭＳ Ｐゴシック" charset="0"/>
        </a:defRPr>
      </a:lvl8pPr>
      <a:lvl9pPr marL="1371600" algn="l" rtl="0" eaLnBrk="1" fontAlgn="base" hangingPunct="1">
        <a:spcBef>
          <a:spcPct val="0"/>
        </a:spcBef>
        <a:spcAft>
          <a:spcPct val="0"/>
        </a:spcAft>
        <a:defRPr sz="2400" b="1">
          <a:solidFill>
            <a:srgbClr val="CD0921"/>
          </a:solidFill>
          <a:latin typeface="Arial" charset="0"/>
          <a:ea typeface="ＭＳ Ｐゴシック" charset="0"/>
        </a:defRPr>
      </a:lvl9pPr>
    </p:titleStyle>
    <p:bodyStyle>
      <a:lvl1pPr marL="257175" indent="-257175" algn="l" rtl="0" eaLnBrk="1" fontAlgn="base" hangingPunct="1">
        <a:spcBef>
          <a:spcPct val="20000"/>
        </a:spcBef>
        <a:spcAft>
          <a:spcPct val="0"/>
        </a:spcAft>
        <a:buClr>
          <a:srgbClr val="E40520"/>
        </a:buClr>
        <a:buChar char="•"/>
        <a:defRPr sz="2200">
          <a:solidFill>
            <a:schemeClr val="tx1"/>
          </a:solidFill>
          <a:latin typeface="+mn-lt"/>
          <a:ea typeface="+mn-ea"/>
          <a:cs typeface="ＭＳ Ｐゴシック" charset="0"/>
        </a:defRPr>
      </a:lvl1pPr>
      <a:lvl2pPr marL="557213" indent="-214313" algn="l" rtl="0" eaLnBrk="1" fontAlgn="base" hangingPunct="1">
        <a:spcBef>
          <a:spcPct val="20000"/>
        </a:spcBef>
        <a:spcAft>
          <a:spcPct val="0"/>
        </a:spcAft>
        <a:buClr>
          <a:srgbClr val="E40520"/>
        </a:buClr>
        <a:buChar char="–"/>
        <a:defRPr sz="2000">
          <a:solidFill>
            <a:schemeClr val="tx1"/>
          </a:solidFill>
          <a:latin typeface="+mn-lt"/>
          <a:ea typeface="+mn-ea"/>
        </a:defRPr>
      </a:lvl2pPr>
      <a:lvl3pPr marL="857250" indent="-171450" algn="l" rtl="0" eaLnBrk="1" fontAlgn="base" hangingPunct="1">
        <a:spcBef>
          <a:spcPct val="20000"/>
        </a:spcBef>
        <a:spcAft>
          <a:spcPct val="0"/>
        </a:spcAft>
        <a:buClr>
          <a:srgbClr val="E40520"/>
        </a:buClr>
        <a:buChar char="•"/>
        <a:defRPr sz="1800">
          <a:solidFill>
            <a:schemeClr val="tx1"/>
          </a:solidFill>
          <a:latin typeface="+mn-lt"/>
          <a:ea typeface="+mn-ea"/>
        </a:defRPr>
      </a:lvl3pPr>
      <a:lvl4pPr marL="1200150" indent="-171450" algn="l" rtl="0" eaLnBrk="1" fontAlgn="base" hangingPunct="1">
        <a:spcBef>
          <a:spcPct val="20000"/>
        </a:spcBef>
        <a:spcAft>
          <a:spcPct val="0"/>
        </a:spcAft>
        <a:buClr>
          <a:srgbClr val="E40520"/>
        </a:buClr>
        <a:buChar char="–"/>
        <a:defRPr sz="1600">
          <a:solidFill>
            <a:schemeClr val="tx1"/>
          </a:solidFill>
          <a:latin typeface="+mn-lt"/>
          <a:ea typeface="+mn-ea"/>
        </a:defRPr>
      </a:lvl4pPr>
      <a:lvl5pPr marL="1543050" indent="-171450" algn="l" rtl="0" eaLnBrk="1" fontAlgn="base" hangingPunct="1">
        <a:spcBef>
          <a:spcPct val="20000"/>
        </a:spcBef>
        <a:spcAft>
          <a:spcPct val="0"/>
        </a:spcAft>
        <a:buClr>
          <a:srgbClr val="E40520"/>
        </a:buClr>
        <a:buChar char="»"/>
        <a:defRPr sz="1400">
          <a:solidFill>
            <a:schemeClr val="tx1"/>
          </a:solidFill>
          <a:latin typeface="+mn-lt"/>
          <a:ea typeface="+mn-ea"/>
        </a:defRPr>
      </a:lvl5pPr>
      <a:lvl6pPr marL="1885950" indent="-171450" algn="l" rtl="0" eaLnBrk="1" fontAlgn="base" hangingPunct="1">
        <a:spcBef>
          <a:spcPct val="20000"/>
        </a:spcBef>
        <a:spcAft>
          <a:spcPct val="0"/>
        </a:spcAft>
        <a:buChar char="»"/>
        <a:defRPr>
          <a:solidFill>
            <a:schemeClr val="tx1"/>
          </a:solidFill>
          <a:latin typeface="+mn-lt"/>
          <a:ea typeface="+mn-ea"/>
        </a:defRPr>
      </a:lvl6pPr>
      <a:lvl7pPr marL="2228850" indent="-171450" algn="l" rtl="0" eaLnBrk="1" fontAlgn="base" hangingPunct="1">
        <a:spcBef>
          <a:spcPct val="20000"/>
        </a:spcBef>
        <a:spcAft>
          <a:spcPct val="0"/>
        </a:spcAft>
        <a:buChar char="»"/>
        <a:defRPr>
          <a:solidFill>
            <a:schemeClr val="tx1"/>
          </a:solidFill>
          <a:latin typeface="+mn-lt"/>
          <a:ea typeface="+mn-ea"/>
        </a:defRPr>
      </a:lvl7pPr>
      <a:lvl8pPr marL="2571750" indent="-171450" algn="l" rtl="0" eaLnBrk="1" fontAlgn="base" hangingPunct="1">
        <a:spcBef>
          <a:spcPct val="20000"/>
        </a:spcBef>
        <a:spcAft>
          <a:spcPct val="0"/>
        </a:spcAft>
        <a:buChar char="»"/>
        <a:defRPr>
          <a:solidFill>
            <a:schemeClr val="tx1"/>
          </a:solidFill>
          <a:latin typeface="+mn-lt"/>
          <a:ea typeface="+mn-ea"/>
        </a:defRPr>
      </a:lvl8pPr>
      <a:lvl9pPr marL="2914650" indent="-17145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A746855-6D35-7CEB-20FA-C33975DB519D}"/>
              </a:ext>
            </a:extLst>
          </p:cNvPr>
          <p:cNvSpPr>
            <a:spLocks noGrp="1" noChangeArrowheads="1"/>
          </p:cNvSpPr>
          <p:nvPr>
            <p:ph type="title"/>
          </p:nvPr>
        </p:nvSpPr>
        <p:spPr bwMode="auto">
          <a:xfrm>
            <a:off x="460772" y="410766"/>
            <a:ext cx="6343650" cy="6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Text Placeholder 2">
            <a:extLst>
              <a:ext uri="{FF2B5EF4-FFF2-40B4-BE49-F238E27FC236}">
                <a16:creationId xmlns:a16="http://schemas.microsoft.com/office/drawing/2014/main" id="{75D6704A-2AA1-43FC-A977-1D0FF80B2589}"/>
              </a:ext>
            </a:extLst>
          </p:cNvPr>
          <p:cNvSpPr>
            <a:spLocks noGrp="1" noChangeArrowheads="1"/>
          </p:cNvSpPr>
          <p:nvPr>
            <p:ph type="body" idx="1"/>
          </p:nvPr>
        </p:nvSpPr>
        <p:spPr bwMode="auto">
          <a:xfrm>
            <a:off x="460772" y="1057276"/>
            <a:ext cx="6343650" cy="34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Footer Placeholder 4">
            <a:extLst>
              <a:ext uri="{FF2B5EF4-FFF2-40B4-BE49-F238E27FC236}">
                <a16:creationId xmlns:a16="http://schemas.microsoft.com/office/drawing/2014/main" id="{47E489D1-E11B-9495-8BFA-9CBB30C8BE4A}"/>
              </a:ext>
            </a:extLst>
          </p:cNvPr>
          <p:cNvSpPr>
            <a:spLocks noGrp="1"/>
          </p:cNvSpPr>
          <p:nvPr>
            <p:ph type="ftr" sz="quarter" idx="3"/>
          </p:nvPr>
        </p:nvSpPr>
        <p:spPr>
          <a:xfrm>
            <a:off x="460772" y="4708922"/>
            <a:ext cx="6343650" cy="179784"/>
          </a:xfrm>
          <a:prstGeom prst="rect">
            <a:avLst/>
          </a:prstGeom>
        </p:spPr>
        <p:txBody>
          <a:bodyPr vert="horz" lIns="0" tIns="0" rIns="0" bIns="0" rtlCol="0" anchor="ctr"/>
          <a:lstStyle>
            <a:lvl1pPr algn="l" eaLnBrk="1" fontAlgn="auto" hangingPunct="1">
              <a:spcBef>
                <a:spcPts val="0"/>
              </a:spcBef>
              <a:spcAft>
                <a:spcPts val="0"/>
              </a:spcAft>
              <a:defRPr sz="900">
                <a:solidFill>
                  <a:schemeClr val="tx1">
                    <a:tint val="82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E9EFE2F-7CA5-304A-2310-D1F334F9D863}"/>
              </a:ext>
            </a:extLst>
          </p:cNvPr>
          <p:cNvSpPr>
            <a:spLocks noGrp="1"/>
          </p:cNvSpPr>
          <p:nvPr>
            <p:ph type="sldNum" sz="quarter" idx="4"/>
          </p:nvPr>
        </p:nvSpPr>
        <p:spPr>
          <a:xfrm>
            <a:off x="8014097" y="4708922"/>
            <a:ext cx="676275" cy="179784"/>
          </a:xfrm>
          <a:prstGeom prst="rect">
            <a:avLst/>
          </a:prstGeom>
        </p:spPr>
        <p:txBody>
          <a:bodyPr vert="horz" lIns="0" tIns="0" rIns="0" bIns="0" rtlCol="0" anchor="ctr"/>
          <a:lstStyle>
            <a:lvl1pPr algn="r" eaLnBrk="1" fontAlgn="auto" hangingPunct="1">
              <a:spcBef>
                <a:spcPts val="0"/>
              </a:spcBef>
              <a:spcAft>
                <a:spcPts val="0"/>
              </a:spcAft>
              <a:defRPr sz="900">
                <a:solidFill>
                  <a:schemeClr val="tx1">
                    <a:tint val="82000"/>
                  </a:schemeClr>
                </a:solidFill>
                <a:latin typeface="+mn-lt"/>
              </a:defRPr>
            </a:lvl1pPr>
          </a:lstStyle>
          <a:p>
            <a:pPr>
              <a:defRPr/>
            </a:pPr>
            <a:fld id="{AFABDB64-F87F-499B-B7D0-319CBCA5E0CD}" type="slidenum">
              <a:rPr lang="en-GB"/>
              <a:pPr>
                <a:defRPr/>
              </a:pPr>
              <a:t>‹#›</a:t>
            </a:fld>
            <a:endParaRPr lang="en-GB"/>
          </a:p>
        </p:txBody>
      </p:sp>
      <p:pic>
        <p:nvPicPr>
          <p:cNvPr id="1030" name="Graphic 8">
            <a:extLst>
              <a:ext uri="{FF2B5EF4-FFF2-40B4-BE49-F238E27FC236}">
                <a16:creationId xmlns:a16="http://schemas.microsoft.com/office/drawing/2014/main" id="{44E0470D-7499-F266-F962-0267E68D6C9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24675" y="559594"/>
            <a:ext cx="1763316" cy="13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25640DEA-F7A2-AF5B-34AE-C95DC9627370}"/>
              </a:ext>
            </a:extLst>
          </p:cNvPr>
          <p:cNvCxnSpPr>
            <a:cxnSpLocks/>
          </p:cNvCxnSpPr>
          <p:nvPr userDrawn="1"/>
        </p:nvCxnSpPr>
        <p:spPr>
          <a:xfrm>
            <a:off x="466725" y="4683919"/>
            <a:ext cx="8210550"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Lst>
  <p:transition spd="med">
    <p:fade/>
  </p:transition>
  <p:txStyles>
    <p:titleStyle>
      <a:lvl1pPr algn="l" rtl="0" eaLnBrk="0" fontAlgn="base" hangingPunct="0">
        <a:lnSpc>
          <a:spcPct val="90000"/>
        </a:lnSpc>
        <a:spcBef>
          <a:spcPct val="0"/>
        </a:spcBef>
        <a:spcAft>
          <a:spcPct val="0"/>
        </a:spcAft>
        <a:defRPr sz="3300" b="1" kern="1200">
          <a:solidFill>
            <a:schemeClr val="tx2"/>
          </a:solidFill>
          <a:latin typeface="Poppins" pitchFamily="2" charset="77"/>
          <a:ea typeface="Poppins" panose="00000500000000000000" pitchFamily="2" charset="0"/>
          <a:cs typeface="Poppins" pitchFamily="2" charset="77"/>
        </a:defRPr>
      </a:lvl1pPr>
      <a:lvl2pPr algn="l" rtl="0" eaLnBrk="0" fontAlgn="base" hangingPunct="0">
        <a:lnSpc>
          <a:spcPct val="90000"/>
        </a:lnSpc>
        <a:spcBef>
          <a:spcPct val="0"/>
        </a:spcBef>
        <a:spcAft>
          <a:spcPct val="0"/>
        </a:spcAft>
        <a:defRPr sz="3300" b="1">
          <a:solidFill>
            <a:schemeClr val="tx2"/>
          </a:solidFill>
          <a:latin typeface="Poppins" panose="00000500000000000000" pitchFamily="2" charset="0"/>
          <a:ea typeface="Poppins" panose="00000500000000000000" pitchFamily="2" charset="0"/>
          <a:cs typeface="Poppins" panose="00000500000000000000" pitchFamily="2" charset="0"/>
        </a:defRPr>
      </a:lvl2pPr>
      <a:lvl3pPr algn="l" rtl="0" eaLnBrk="0" fontAlgn="base" hangingPunct="0">
        <a:lnSpc>
          <a:spcPct val="90000"/>
        </a:lnSpc>
        <a:spcBef>
          <a:spcPct val="0"/>
        </a:spcBef>
        <a:spcAft>
          <a:spcPct val="0"/>
        </a:spcAft>
        <a:defRPr sz="3300" b="1">
          <a:solidFill>
            <a:schemeClr val="tx2"/>
          </a:solidFill>
          <a:latin typeface="Poppins" panose="00000500000000000000" pitchFamily="2" charset="0"/>
          <a:ea typeface="Poppins" panose="00000500000000000000" pitchFamily="2" charset="0"/>
          <a:cs typeface="Poppins" panose="00000500000000000000" pitchFamily="2" charset="0"/>
        </a:defRPr>
      </a:lvl3pPr>
      <a:lvl4pPr algn="l" rtl="0" eaLnBrk="0" fontAlgn="base" hangingPunct="0">
        <a:lnSpc>
          <a:spcPct val="90000"/>
        </a:lnSpc>
        <a:spcBef>
          <a:spcPct val="0"/>
        </a:spcBef>
        <a:spcAft>
          <a:spcPct val="0"/>
        </a:spcAft>
        <a:defRPr sz="3300" b="1">
          <a:solidFill>
            <a:schemeClr val="tx2"/>
          </a:solidFill>
          <a:latin typeface="Poppins" panose="00000500000000000000" pitchFamily="2" charset="0"/>
          <a:ea typeface="Poppins" panose="00000500000000000000" pitchFamily="2" charset="0"/>
          <a:cs typeface="Poppins" panose="00000500000000000000" pitchFamily="2" charset="0"/>
        </a:defRPr>
      </a:lvl4pPr>
      <a:lvl5pPr algn="l" rtl="0" eaLnBrk="0" fontAlgn="base" hangingPunct="0">
        <a:lnSpc>
          <a:spcPct val="90000"/>
        </a:lnSpc>
        <a:spcBef>
          <a:spcPct val="0"/>
        </a:spcBef>
        <a:spcAft>
          <a:spcPct val="0"/>
        </a:spcAft>
        <a:defRPr sz="3300" b="1">
          <a:solidFill>
            <a:schemeClr val="tx2"/>
          </a:solidFill>
          <a:latin typeface="Poppins" panose="00000500000000000000" pitchFamily="2" charset="0"/>
          <a:ea typeface="Poppins" panose="00000500000000000000" pitchFamily="2" charset="0"/>
          <a:cs typeface="Poppins" panose="00000500000000000000" pitchFamily="2" charset="0"/>
        </a:defRPr>
      </a:lvl5pPr>
      <a:lvl6pPr marL="457200" algn="l" rtl="0" fontAlgn="base">
        <a:lnSpc>
          <a:spcPct val="90000"/>
        </a:lnSpc>
        <a:spcBef>
          <a:spcPct val="0"/>
        </a:spcBef>
        <a:spcAft>
          <a:spcPct val="0"/>
        </a:spcAft>
        <a:defRPr sz="3300" b="1">
          <a:solidFill>
            <a:schemeClr val="tx2"/>
          </a:solidFill>
          <a:latin typeface="Poppins" panose="00000500000000000000" pitchFamily="2" charset="0"/>
          <a:ea typeface="Poppins" panose="00000500000000000000" pitchFamily="2" charset="0"/>
          <a:cs typeface="Poppins" panose="00000500000000000000" pitchFamily="2" charset="0"/>
        </a:defRPr>
      </a:lvl6pPr>
      <a:lvl7pPr marL="914400" algn="l" rtl="0" fontAlgn="base">
        <a:lnSpc>
          <a:spcPct val="90000"/>
        </a:lnSpc>
        <a:spcBef>
          <a:spcPct val="0"/>
        </a:spcBef>
        <a:spcAft>
          <a:spcPct val="0"/>
        </a:spcAft>
        <a:defRPr sz="3300" b="1">
          <a:solidFill>
            <a:schemeClr val="tx2"/>
          </a:solidFill>
          <a:latin typeface="Poppins" panose="00000500000000000000" pitchFamily="2" charset="0"/>
          <a:ea typeface="Poppins" panose="00000500000000000000" pitchFamily="2" charset="0"/>
          <a:cs typeface="Poppins" panose="00000500000000000000" pitchFamily="2" charset="0"/>
        </a:defRPr>
      </a:lvl7pPr>
      <a:lvl8pPr marL="1371600" algn="l" rtl="0" fontAlgn="base">
        <a:lnSpc>
          <a:spcPct val="90000"/>
        </a:lnSpc>
        <a:spcBef>
          <a:spcPct val="0"/>
        </a:spcBef>
        <a:spcAft>
          <a:spcPct val="0"/>
        </a:spcAft>
        <a:defRPr sz="3300" b="1">
          <a:solidFill>
            <a:schemeClr val="tx2"/>
          </a:solidFill>
          <a:latin typeface="Poppins" panose="00000500000000000000" pitchFamily="2" charset="0"/>
          <a:ea typeface="Poppins" panose="00000500000000000000" pitchFamily="2" charset="0"/>
          <a:cs typeface="Poppins" panose="00000500000000000000" pitchFamily="2" charset="0"/>
        </a:defRPr>
      </a:lvl8pPr>
      <a:lvl9pPr marL="1828800" algn="l" rtl="0" fontAlgn="base">
        <a:lnSpc>
          <a:spcPct val="90000"/>
        </a:lnSpc>
        <a:spcBef>
          <a:spcPct val="0"/>
        </a:spcBef>
        <a:spcAft>
          <a:spcPct val="0"/>
        </a:spcAft>
        <a:defRPr sz="3300" b="1">
          <a:solidFill>
            <a:schemeClr val="tx2"/>
          </a:solidFill>
          <a:latin typeface="Poppins" panose="00000500000000000000" pitchFamily="2" charset="0"/>
          <a:ea typeface="Poppins" panose="00000500000000000000" pitchFamily="2" charset="0"/>
          <a:cs typeface="Poppins" panose="00000500000000000000" pitchFamily="2" charset="0"/>
        </a:defRPr>
      </a:lvl9pPr>
    </p:titleStyle>
    <p:bodyStyle>
      <a:lvl1pPr marL="182563" indent="-182563" algn="l" rtl="0" eaLnBrk="0" fontAlgn="base" hangingPunct="0">
        <a:spcBef>
          <a:spcPts val="900"/>
        </a:spcBef>
        <a:spcAft>
          <a:spcPct val="0"/>
        </a:spcAft>
        <a:buFont typeface="Arial" panose="020B0604020202020204" pitchFamily="34" charset="0"/>
        <a:buChar char="•"/>
        <a:defRPr kern="1200">
          <a:solidFill>
            <a:srgbClr val="404966"/>
          </a:solidFill>
          <a:latin typeface="+mn-lt"/>
          <a:ea typeface="+mn-ea"/>
          <a:cs typeface="+mn-cs"/>
        </a:defRPr>
      </a:lvl1pPr>
      <a:lvl2pPr marL="365125" indent="-182563" algn="l" rtl="0" eaLnBrk="0" fontAlgn="base" hangingPunct="0">
        <a:spcBef>
          <a:spcPts val="900"/>
        </a:spcBef>
        <a:spcAft>
          <a:spcPct val="0"/>
        </a:spcAft>
        <a:buFont typeface="Arial" panose="020B0604020202020204" pitchFamily="34" charset="0"/>
        <a:buChar char="•"/>
        <a:defRPr kern="1200">
          <a:solidFill>
            <a:srgbClr val="404966"/>
          </a:solidFill>
          <a:latin typeface="+mn-lt"/>
          <a:ea typeface="+mn-ea"/>
          <a:cs typeface="+mn-cs"/>
        </a:defRPr>
      </a:lvl2pPr>
      <a:lvl3pPr marL="538163" indent="-173038" algn="l" rtl="0" eaLnBrk="0" fontAlgn="base" hangingPunct="0">
        <a:spcBef>
          <a:spcPts val="900"/>
        </a:spcBef>
        <a:spcAft>
          <a:spcPct val="0"/>
        </a:spcAft>
        <a:buFont typeface="Arial" panose="020B0604020202020204" pitchFamily="34" charset="0"/>
        <a:buChar char="•"/>
        <a:defRPr kern="1200">
          <a:solidFill>
            <a:srgbClr val="404966"/>
          </a:solidFill>
          <a:latin typeface="+mn-lt"/>
          <a:ea typeface="+mn-ea"/>
          <a:cs typeface="+mn-cs"/>
        </a:defRPr>
      </a:lvl3pPr>
      <a:lvl4pPr marL="720725" indent="-182563" algn="l" rtl="0" eaLnBrk="0" fontAlgn="base" hangingPunct="0">
        <a:spcBef>
          <a:spcPts val="900"/>
        </a:spcBef>
        <a:spcAft>
          <a:spcPct val="0"/>
        </a:spcAft>
        <a:buFont typeface="Arial" panose="020B0604020202020204" pitchFamily="34" charset="0"/>
        <a:buChar char="•"/>
        <a:defRPr kern="1200">
          <a:solidFill>
            <a:srgbClr val="404966"/>
          </a:solidFill>
          <a:latin typeface="+mn-lt"/>
          <a:ea typeface="+mn-ea"/>
          <a:cs typeface="+mn-cs"/>
        </a:defRPr>
      </a:lvl4pPr>
      <a:lvl5pPr marL="893763" indent="-173038" algn="l" rtl="0" eaLnBrk="0" fontAlgn="base" hangingPunct="0">
        <a:spcBef>
          <a:spcPts val="900"/>
        </a:spcBef>
        <a:spcAft>
          <a:spcPct val="0"/>
        </a:spcAft>
        <a:buFont typeface="Arial" panose="020B0604020202020204" pitchFamily="34" charset="0"/>
        <a:buChar char="•"/>
        <a:defRPr kern="1200">
          <a:solidFill>
            <a:srgbClr val="4049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A746855-6D35-7CEB-20FA-C33975DB519D}"/>
              </a:ext>
            </a:extLst>
          </p:cNvPr>
          <p:cNvSpPr>
            <a:spLocks noGrp="1" noChangeArrowheads="1"/>
          </p:cNvSpPr>
          <p:nvPr>
            <p:ph type="title"/>
          </p:nvPr>
        </p:nvSpPr>
        <p:spPr bwMode="auto">
          <a:xfrm>
            <a:off x="460772" y="410766"/>
            <a:ext cx="6343650" cy="6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Text Placeholder 2">
            <a:extLst>
              <a:ext uri="{FF2B5EF4-FFF2-40B4-BE49-F238E27FC236}">
                <a16:creationId xmlns:a16="http://schemas.microsoft.com/office/drawing/2014/main" id="{75D6704A-2AA1-43FC-A977-1D0FF80B2589}"/>
              </a:ext>
            </a:extLst>
          </p:cNvPr>
          <p:cNvSpPr>
            <a:spLocks noGrp="1" noChangeArrowheads="1"/>
          </p:cNvSpPr>
          <p:nvPr>
            <p:ph type="body" idx="1"/>
          </p:nvPr>
        </p:nvSpPr>
        <p:spPr bwMode="auto">
          <a:xfrm>
            <a:off x="460772" y="1057276"/>
            <a:ext cx="6343650" cy="34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Footer Placeholder 4">
            <a:extLst>
              <a:ext uri="{FF2B5EF4-FFF2-40B4-BE49-F238E27FC236}">
                <a16:creationId xmlns:a16="http://schemas.microsoft.com/office/drawing/2014/main" id="{47E489D1-E11B-9495-8BFA-9CBB30C8BE4A}"/>
              </a:ext>
            </a:extLst>
          </p:cNvPr>
          <p:cNvSpPr>
            <a:spLocks noGrp="1"/>
          </p:cNvSpPr>
          <p:nvPr>
            <p:ph type="ftr" sz="quarter" idx="3"/>
          </p:nvPr>
        </p:nvSpPr>
        <p:spPr>
          <a:xfrm>
            <a:off x="460772" y="4708922"/>
            <a:ext cx="6343650" cy="179784"/>
          </a:xfrm>
          <a:prstGeom prst="rect">
            <a:avLst/>
          </a:prstGeom>
        </p:spPr>
        <p:txBody>
          <a:bodyPr vert="horz" lIns="0" tIns="0" rIns="0" bIns="0" rtlCol="0" anchor="ctr"/>
          <a:lstStyle>
            <a:lvl1pPr algn="l" eaLnBrk="1" fontAlgn="auto" hangingPunct="1">
              <a:spcBef>
                <a:spcPts val="0"/>
              </a:spcBef>
              <a:spcAft>
                <a:spcPts val="0"/>
              </a:spcAft>
              <a:defRPr sz="900">
                <a:solidFill>
                  <a:schemeClr val="tx1">
                    <a:tint val="82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E9EFE2F-7CA5-304A-2310-D1F334F9D863}"/>
              </a:ext>
            </a:extLst>
          </p:cNvPr>
          <p:cNvSpPr>
            <a:spLocks noGrp="1"/>
          </p:cNvSpPr>
          <p:nvPr>
            <p:ph type="sldNum" sz="quarter" idx="4"/>
          </p:nvPr>
        </p:nvSpPr>
        <p:spPr>
          <a:xfrm>
            <a:off x="8014097" y="4708922"/>
            <a:ext cx="676275" cy="179784"/>
          </a:xfrm>
          <a:prstGeom prst="rect">
            <a:avLst/>
          </a:prstGeom>
        </p:spPr>
        <p:txBody>
          <a:bodyPr vert="horz" lIns="0" tIns="0" rIns="0" bIns="0" rtlCol="0" anchor="ctr"/>
          <a:lstStyle>
            <a:lvl1pPr algn="r" eaLnBrk="1" fontAlgn="auto" hangingPunct="1">
              <a:spcBef>
                <a:spcPts val="0"/>
              </a:spcBef>
              <a:spcAft>
                <a:spcPts val="0"/>
              </a:spcAft>
              <a:defRPr sz="900">
                <a:solidFill>
                  <a:schemeClr val="tx1">
                    <a:tint val="82000"/>
                  </a:schemeClr>
                </a:solidFill>
                <a:latin typeface="+mn-lt"/>
              </a:defRPr>
            </a:lvl1pPr>
          </a:lstStyle>
          <a:p>
            <a:pPr>
              <a:defRPr/>
            </a:pPr>
            <a:fld id="{AFABDB64-F87F-499B-B7D0-319CBCA5E0CD}" type="slidenum">
              <a:rPr lang="en-GB"/>
              <a:pPr>
                <a:defRPr/>
              </a:pPr>
              <a:t>‹#›</a:t>
            </a:fld>
            <a:endParaRPr lang="en-GB"/>
          </a:p>
        </p:txBody>
      </p:sp>
      <p:pic>
        <p:nvPicPr>
          <p:cNvPr id="1030" name="Graphic 8">
            <a:extLst>
              <a:ext uri="{FF2B5EF4-FFF2-40B4-BE49-F238E27FC236}">
                <a16:creationId xmlns:a16="http://schemas.microsoft.com/office/drawing/2014/main" id="{44E0470D-7499-F266-F962-0267E68D6C9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24675" y="559594"/>
            <a:ext cx="1763316" cy="13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25640DEA-F7A2-AF5B-34AE-C95DC9627370}"/>
              </a:ext>
            </a:extLst>
          </p:cNvPr>
          <p:cNvCxnSpPr>
            <a:cxnSpLocks/>
          </p:cNvCxnSpPr>
          <p:nvPr userDrawn="1"/>
        </p:nvCxnSpPr>
        <p:spPr>
          <a:xfrm>
            <a:off x="466725" y="4683919"/>
            <a:ext cx="8210550"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7" r:id="rId1"/>
  </p:sldLayoutIdLst>
  <p:transition spd="med">
    <p:fade/>
  </p:transition>
  <p:txStyles>
    <p:titleStyle>
      <a:lvl1pPr algn="l" rtl="0" eaLnBrk="0" fontAlgn="base" hangingPunct="0">
        <a:lnSpc>
          <a:spcPct val="90000"/>
        </a:lnSpc>
        <a:spcBef>
          <a:spcPct val="0"/>
        </a:spcBef>
        <a:spcAft>
          <a:spcPct val="0"/>
        </a:spcAft>
        <a:defRPr sz="3300" b="1" kern="1200">
          <a:solidFill>
            <a:schemeClr val="tx2"/>
          </a:solidFill>
          <a:latin typeface="Poppins" pitchFamily="2" charset="77"/>
          <a:ea typeface="Poppins" panose="00000500000000000000" pitchFamily="2" charset="0"/>
          <a:cs typeface="Poppins" pitchFamily="2" charset="77"/>
        </a:defRPr>
      </a:lvl1pPr>
      <a:lvl2pPr algn="l" rtl="0" eaLnBrk="0" fontAlgn="base" hangingPunct="0">
        <a:lnSpc>
          <a:spcPct val="90000"/>
        </a:lnSpc>
        <a:spcBef>
          <a:spcPct val="0"/>
        </a:spcBef>
        <a:spcAft>
          <a:spcPct val="0"/>
        </a:spcAft>
        <a:defRPr sz="3300" b="1">
          <a:solidFill>
            <a:schemeClr val="tx2"/>
          </a:solidFill>
          <a:latin typeface="Poppins" panose="00000500000000000000" pitchFamily="2" charset="0"/>
          <a:ea typeface="Poppins" panose="00000500000000000000" pitchFamily="2" charset="0"/>
          <a:cs typeface="Poppins" panose="00000500000000000000" pitchFamily="2" charset="0"/>
        </a:defRPr>
      </a:lvl2pPr>
      <a:lvl3pPr algn="l" rtl="0" eaLnBrk="0" fontAlgn="base" hangingPunct="0">
        <a:lnSpc>
          <a:spcPct val="90000"/>
        </a:lnSpc>
        <a:spcBef>
          <a:spcPct val="0"/>
        </a:spcBef>
        <a:spcAft>
          <a:spcPct val="0"/>
        </a:spcAft>
        <a:defRPr sz="3300" b="1">
          <a:solidFill>
            <a:schemeClr val="tx2"/>
          </a:solidFill>
          <a:latin typeface="Poppins" panose="00000500000000000000" pitchFamily="2" charset="0"/>
          <a:ea typeface="Poppins" panose="00000500000000000000" pitchFamily="2" charset="0"/>
          <a:cs typeface="Poppins" panose="00000500000000000000" pitchFamily="2" charset="0"/>
        </a:defRPr>
      </a:lvl3pPr>
      <a:lvl4pPr algn="l" rtl="0" eaLnBrk="0" fontAlgn="base" hangingPunct="0">
        <a:lnSpc>
          <a:spcPct val="90000"/>
        </a:lnSpc>
        <a:spcBef>
          <a:spcPct val="0"/>
        </a:spcBef>
        <a:spcAft>
          <a:spcPct val="0"/>
        </a:spcAft>
        <a:defRPr sz="3300" b="1">
          <a:solidFill>
            <a:schemeClr val="tx2"/>
          </a:solidFill>
          <a:latin typeface="Poppins" panose="00000500000000000000" pitchFamily="2" charset="0"/>
          <a:ea typeface="Poppins" panose="00000500000000000000" pitchFamily="2" charset="0"/>
          <a:cs typeface="Poppins" panose="00000500000000000000" pitchFamily="2" charset="0"/>
        </a:defRPr>
      </a:lvl4pPr>
      <a:lvl5pPr algn="l" rtl="0" eaLnBrk="0" fontAlgn="base" hangingPunct="0">
        <a:lnSpc>
          <a:spcPct val="90000"/>
        </a:lnSpc>
        <a:spcBef>
          <a:spcPct val="0"/>
        </a:spcBef>
        <a:spcAft>
          <a:spcPct val="0"/>
        </a:spcAft>
        <a:defRPr sz="3300" b="1">
          <a:solidFill>
            <a:schemeClr val="tx2"/>
          </a:solidFill>
          <a:latin typeface="Poppins" panose="00000500000000000000" pitchFamily="2" charset="0"/>
          <a:ea typeface="Poppins" panose="00000500000000000000" pitchFamily="2" charset="0"/>
          <a:cs typeface="Poppins" panose="00000500000000000000" pitchFamily="2" charset="0"/>
        </a:defRPr>
      </a:lvl5pPr>
      <a:lvl6pPr marL="457200" algn="l" rtl="0" fontAlgn="base">
        <a:lnSpc>
          <a:spcPct val="90000"/>
        </a:lnSpc>
        <a:spcBef>
          <a:spcPct val="0"/>
        </a:spcBef>
        <a:spcAft>
          <a:spcPct val="0"/>
        </a:spcAft>
        <a:defRPr sz="3300" b="1">
          <a:solidFill>
            <a:schemeClr val="tx2"/>
          </a:solidFill>
          <a:latin typeface="Poppins" panose="00000500000000000000" pitchFamily="2" charset="0"/>
          <a:ea typeface="Poppins" panose="00000500000000000000" pitchFamily="2" charset="0"/>
          <a:cs typeface="Poppins" panose="00000500000000000000" pitchFamily="2" charset="0"/>
        </a:defRPr>
      </a:lvl6pPr>
      <a:lvl7pPr marL="914400" algn="l" rtl="0" fontAlgn="base">
        <a:lnSpc>
          <a:spcPct val="90000"/>
        </a:lnSpc>
        <a:spcBef>
          <a:spcPct val="0"/>
        </a:spcBef>
        <a:spcAft>
          <a:spcPct val="0"/>
        </a:spcAft>
        <a:defRPr sz="3300" b="1">
          <a:solidFill>
            <a:schemeClr val="tx2"/>
          </a:solidFill>
          <a:latin typeface="Poppins" panose="00000500000000000000" pitchFamily="2" charset="0"/>
          <a:ea typeface="Poppins" panose="00000500000000000000" pitchFamily="2" charset="0"/>
          <a:cs typeface="Poppins" panose="00000500000000000000" pitchFamily="2" charset="0"/>
        </a:defRPr>
      </a:lvl7pPr>
      <a:lvl8pPr marL="1371600" algn="l" rtl="0" fontAlgn="base">
        <a:lnSpc>
          <a:spcPct val="90000"/>
        </a:lnSpc>
        <a:spcBef>
          <a:spcPct val="0"/>
        </a:spcBef>
        <a:spcAft>
          <a:spcPct val="0"/>
        </a:spcAft>
        <a:defRPr sz="3300" b="1">
          <a:solidFill>
            <a:schemeClr val="tx2"/>
          </a:solidFill>
          <a:latin typeface="Poppins" panose="00000500000000000000" pitchFamily="2" charset="0"/>
          <a:ea typeface="Poppins" panose="00000500000000000000" pitchFamily="2" charset="0"/>
          <a:cs typeface="Poppins" panose="00000500000000000000" pitchFamily="2" charset="0"/>
        </a:defRPr>
      </a:lvl8pPr>
      <a:lvl9pPr marL="1828800" algn="l" rtl="0" fontAlgn="base">
        <a:lnSpc>
          <a:spcPct val="90000"/>
        </a:lnSpc>
        <a:spcBef>
          <a:spcPct val="0"/>
        </a:spcBef>
        <a:spcAft>
          <a:spcPct val="0"/>
        </a:spcAft>
        <a:defRPr sz="3300" b="1">
          <a:solidFill>
            <a:schemeClr val="tx2"/>
          </a:solidFill>
          <a:latin typeface="Poppins" panose="00000500000000000000" pitchFamily="2" charset="0"/>
          <a:ea typeface="Poppins" panose="00000500000000000000" pitchFamily="2" charset="0"/>
          <a:cs typeface="Poppins" panose="00000500000000000000" pitchFamily="2" charset="0"/>
        </a:defRPr>
      </a:lvl9pPr>
    </p:titleStyle>
    <p:bodyStyle>
      <a:lvl1pPr marL="182563" indent="-182563" algn="l" rtl="0" eaLnBrk="0" fontAlgn="base" hangingPunct="0">
        <a:spcBef>
          <a:spcPts val="900"/>
        </a:spcBef>
        <a:spcAft>
          <a:spcPct val="0"/>
        </a:spcAft>
        <a:buFont typeface="Arial" panose="020B0604020202020204" pitchFamily="34" charset="0"/>
        <a:buChar char="•"/>
        <a:defRPr kern="1200">
          <a:solidFill>
            <a:srgbClr val="404966"/>
          </a:solidFill>
          <a:latin typeface="+mn-lt"/>
          <a:ea typeface="+mn-ea"/>
          <a:cs typeface="+mn-cs"/>
        </a:defRPr>
      </a:lvl1pPr>
      <a:lvl2pPr marL="365125" indent="-182563" algn="l" rtl="0" eaLnBrk="0" fontAlgn="base" hangingPunct="0">
        <a:spcBef>
          <a:spcPts val="900"/>
        </a:spcBef>
        <a:spcAft>
          <a:spcPct val="0"/>
        </a:spcAft>
        <a:buFont typeface="Arial" panose="020B0604020202020204" pitchFamily="34" charset="0"/>
        <a:buChar char="•"/>
        <a:defRPr kern="1200">
          <a:solidFill>
            <a:srgbClr val="404966"/>
          </a:solidFill>
          <a:latin typeface="+mn-lt"/>
          <a:ea typeface="+mn-ea"/>
          <a:cs typeface="+mn-cs"/>
        </a:defRPr>
      </a:lvl2pPr>
      <a:lvl3pPr marL="538163" indent="-173038" algn="l" rtl="0" eaLnBrk="0" fontAlgn="base" hangingPunct="0">
        <a:spcBef>
          <a:spcPts val="900"/>
        </a:spcBef>
        <a:spcAft>
          <a:spcPct val="0"/>
        </a:spcAft>
        <a:buFont typeface="Arial" panose="020B0604020202020204" pitchFamily="34" charset="0"/>
        <a:buChar char="•"/>
        <a:defRPr kern="1200">
          <a:solidFill>
            <a:srgbClr val="404966"/>
          </a:solidFill>
          <a:latin typeface="+mn-lt"/>
          <a:ea typeface="+mn-ea"/>
          <a:cs typeface="+mn-cs"/>
        </a:defRPr>
      </a:lvl3pPr>
      <a:lvl4pPr marL="720725" indent="-182563" algn="l" rtl="0" eaLnBrk="0" fontAlgn="base" hangingPunct="0">
        <a:spcBef>
          <a:spcPts val="900"/>
        </a:spcBef>
        <a:spcAft>
          <a:spcPct val="0"/>
        </a:spcAft>
        <a:buFont typeface="Arial" panose="020B0604020202020204" pitchFamily="34" charset="0"/>
        <a:buChar char="•"/>
        <a:defRPr kern="1200">
          <a:solidFill>
            <a:srgbClr val="404966"/>
          </a:solidFill>
          <a:latin typeface="+mn-lt"/>
          <a:ea typeface="+mn-ea"/>
          <a:cs typeface="+mn-cs"/>
        </a:defRPr>
      </a:lvl4pPr>
      <a:lvl5pPr marL="893763" indent="-173038" algn="l" rtl="0" eaLnBrk="0" fontAlgn="base" hangingPunct="0">
        <a:spcBef>
          <a:spcPts val="900"/>
        </a:spcBef>
        <a:spcAft>
          <a:spcPct val="0"/>
        </a:spcAft>
        <a:buFont typeface="Arial" panose="020B0604020202020204" pitchFamily="34" charset="0"/>
        <a:buChar char="•"/>
        <a:defRPr kern="1200">
          <a:solidFill>
            <a:srgbClr val="4049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flag with a lion and a dragon&#10;&#10;Description automatically generated">
            <a:extLst>
              <a:ext uri="{FF2B5EF4-FFF2-40B4-BE49-F238E27FC236}">
                <a16:creationId xmlns:a16="http://schemas.microsoft.com/office/drawing/2014/main" id="{A11016D3-B575-F288-322D-2F8CC4DF5F0A}"/>
              </a:ext>
            </a:extLst>
          </p:cNvPr>
          <p:cNvPicPr>
            <a:picLocks noChangeAspect="1"/>
          </p:cNvPicPr>
          <p:nvPr/>
        </p:nvPicPr>
        <p:blipFill>
          <a:blip r:embed="rId2"/>
          <a:stretch>
            <a:fillRect/>
          </a:stretch>
        </p:blipFill>
        <p:spPr>
          <a:xfrm>
            <a:off x="161925" y="-95250"/>
            <a:ext cx="9144000" cy="5143500"/>
          </a:xfrm>
          <a:prstGeom prst="rect">
            <a:avLst/>
          </a:prstGeom>
        </p:spPr>
      </p:pic>
      <p:sp>
        <p:nvSpPr>
          <p:cNvPr id="6146" name="Rectangle 36">
            <a:extLst>
              <a:ext uri="{FF2B5EF4-FFF2-40B4-BE49-F238E27FC236}">
                <a16:creationId xmlns:a16="http://schemas.microsoft.com/office/drawing/2014/main" id="{EA8A2CFA-D4B4-9656-FF5A-D8EBB799CD05}"/>
              </a:ext>
            </a:extLst>
          </p:cNvPr>
          <p:cNvSpPr>
            <a:spLocks noChangeArrowheads="1"/>
          </p:cNvSpPr>
          <p:nvPr/>
        </p:nvSpPr>
        <p:spPr bwMode="auto">
          <a:xfrm>
            <a:off x="7370763" y="43703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GB" altLang="en-US" sz="1800">
              <a:latin typeface="Times" charset="0"/>
            </a:endParaRPr>
          </a:p>
        </p:txBody>
      </p:sp>
      <p:sp>
        <p:nvSpPr>
          <p:cNvPr id="6147" name="Rectangle 38">
            <a:extLst>
              <a:ext uri="{FF2B5EF4-FFF2-40B4-BE49-F238E27FC236}">
                <a16:creationId xmlns:a16="http://schemas.microsoft.com/office/drawing/2014/main" id="{A0B2EC4B-92A5-6A5C-23C4-B30951C5AAEB}"/>
              </a:ext>
            </a:extLst>
          </p:cNvPr>
          <p:cNvSpPr>
            <a:spLocks noGrp="1" noChangeArrowheads="1"/>
          </p:cNvSpPr>
          <p:nvPr/>
        </p:nvSpPr>
        <p:spPr bwMode="auto">
          <a:xfrm>
            <a:off x="1657350" y="1401763"/>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4200" b="1" dirty="0">
                <a:solidFill>
                  <a:schemeClr val="bg1"/>
                </a:solidFill>
              </a:rPr>
              <a:t>T</a:t>
            </a:r>
            <a:r>
              <a:rPr lang="en-US" altLang="en-US" sz="4200" b="1" dirty="0">
                <a:solidFill>
                  <a:schemeClr val="bg1"/>
                </a:solidFill>
              </a:rPr>
              <a:t>he Carer’s SAR</a:t>
            </a:r>
            <a:endParaRPr lang="en-US" altLang="en-US" sz="3300" dirty="0">
              <a:solidFill>
                <a:schemeClr val="bg1"/>
              </a:solidFill>
            </a:endParaRPr>
          </a:p>
        </p:txBody>
      </p:sp>
      <p:sp>
        <p:nvSpPr>
          <p:cNvPr id="6148" name="Rectangle 39">
            <a:extLst>
              <a:ext uri="{FF2B5EF4-FFF2-40B4-BE49-F238E27FC236}">
                <a16:creationId xmlns:a16="http://schemas.microsoft.com/office/drawing/2014/main" id="{A75970F8-9A93-8AF1-6A55-BF64B7572F4B}"/>
              </a:ext>
            </a:extLst>
          </p:cNvPr>
          <p:cNvSpPr>
            <a:spLocks noGrp="1" noChangeArrowheads="1"/>
          </p:cNvSpPr>
          <p:nvPr/>
        </p:nvSpPr>
        <p:spPr bwMode="auto">
          <a:xfrm>
            <a:off x="2171700" y="2487613"/>
            <a:ext cx="480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2400" dirty="0">
                <a:solidFill>
                  <a:schemeClr val="bg1"/>
                </a:solidFill>
              </a:rPr>
              <a:t>L</a:t>
            </a:r>
            <a:r>
              <a:rPr lang="en-US" altLang="en-US" sz="2400" dirty="0">
                <a:solidFill>
                  <a:schemeClr val="bg1"/>
                </a:solidFill>
              </a:rPr>
              <a:t>earning Event – 4</a:t>
            </a:r>
            <a:r>
              <a:rPr lang="en-US" altLang="en-US" sz="2400" baseline="30000" dirty="0">
                <a:solidFill>
                  <a:schemeClr val="bg1"/>
                </a:solidFill>
              </a:rPr>
              <a:t>th</a:t>
            </a:r>
            <a:r>
              <a:rPr lang="en-US" altLang="en-US" sz="2400" dirty="0">
                <a:solidFill>
                  <a:schemeClr val="bg1"/>
                </a:solidFill>
              </a:rPr>
              <a:t> December 2024.</a:t>
            </a:r>
          </a:p>
        </p:txBody>
      </p:sp>
      <p:sp>
        <p:nvSpPr>
          <p:cNvPr id="6149" name="Rectangle 41">
            <a:extLst>
              <a:ext uri="{FF2B5EF4-FFF2-40B4-BE49-F238E27FC236}">
                <a16:creationId xmlns:a16="http://schemas.microsoft.com/office/drawing/2014/main" id="{696D7D26-453F-AAF5-1CB9-2386E18456FE}"/>
              </a:ext>
            </a:extLst>
          </p:cNvPr>
          <p:cNvSpPr>
            <a:spLocks noChangeArrowheads="1"/>
          </p:cNvSpPr>
          <p:nvPr/>
        </p:nvSpPr>
        <p:spPr bwMode="auto">
          <a:xfrm>
            <a:off x="161925" y="4638675"/>
            <a:ext cx="1874838" cy="311150"/>
          </a:xfrm>
          <a:prstGeom prst="rect">
            <a:avLst/>
          </a:prstGeom>
          <a:noFill/>
          <a:ln>
            <a:noFill/>
          </a:ln>
        </p:spPr>
        <p:txBody>
          <a:bodyPr wrap="none">
            <a:spAutoFit/>
          </a:bodyPr>
          <a:lstStyle>
            <a:lvl1pPr>
              <a:spcBef>
                <a:spcPct val="20000"/>
              </a:spcBef>
              <a:buClr>
                <a:srgbClr val="D52B1E"/>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r>
              <a:rPr lang="en-US" altLang="en-US" sz="1425" b="1" dirty="0" err="1">
                <a:solidFill>
                  <a:srgbClr val="D52B1E"/>
                </a:solidFill>
              </a:rPr>
              <a:t>www.enfield.gov.uk</a:t>
            </a:r>
            <a:endParaRPr lang="en-US" altLang="en-US" sz="1425" b="1" dirty="0">
              <a:solidFill>
                <a:srgbClr val="D52B1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D310-80C2-CAF9-1480-5B91AE5CC542}"/>
              </a:ext>
            </a:extLst>
          </p:cNvPr>
          <p:cNvSpPr>
            <a:spLocks noGrp="1"/>
          </p:cNvSpPr>
          <p:nvPr>
            <p:ph type="title"/>
          </p:nvPr>
        </p:nvSpPr>
        <p:spPr/>
        <p:txBody>
          <a:bodyPr/>
          <a:lstStyle/>
          <a:p>
            <a:r>
              <a:rPr lang="en-GB" dirty="0"/>
              <a:t>D and E are different from other cases…</a:t>
            </a:r>
            <a:endParaRPr lang="en-US" dirty="0"/>
          </a:p>
        </p:txBody>
      </p:sp>
      <p:sp>
        <p:nvSpPr>
          <p:cNvPr id="3" name="Content Placeholder 2">
            <a:extLst>
              <a:ext uri="{FF2B5EF4-FFF2-40B4-BE49-F238E27FC236}">
                <a16:creationId xmlns:a16="http://schemas.microsoft.com/office/drawing/2014/main" id="{62956922-E0C1-FD68-B47D-D2F191B5A69E}"/>
              </a:ext>
            </a:extLst>
          </p:cNvPr>
          <p:cNvSpPr>
            <a:spLocks noGrp="1"/>
          </p:cNvSpPr>
          <p:nvPr>
            <p:ph sz="half" idx="1"/>
          </p:nvPr>
        </p:nvSpPr>
        <p:spPr>
          <a:xfrm>
            <a:off x="251520" y="1143000"/>
            <a:ext cx="8206680" cy="3771900"/>
          </a:xfrm>
        </p:spPr>
        <p:txBody>
          <a:bodyPr/>
          <a:lstStyle/>
          <a:p>
            <a:r>
              <a:rPr lang="en-GB" dirty="0"/>
              <a:t>Positive Carer’s Centre involvement. </a:t>
            </a:r>
          </a:p>
          <a:p>
            <a:endParaRPr lang="en-GB" dirty="0"/>
          </a:p>
          <a:p>
            <a:r>
              <a:rPr lang="en-GB" dirty="0"/>
              <a:t>Positive MASH involvement</a:t>
            </a:r>
          </a:p>
          <a:p>
            <a:endParaRPr lang="en-GB" dirty="0"/>
          </a:p>
          <a:p>
            <a:r>
              <a:rPr lang="en-GB" dirty="0"/>
              <a:t>What support is available to carers when they are no longer carers? Emotional and practical. </a:t>
            </a:r>
          </a:p>
          <a:p>
            <a:endParaRPr lang="en-GB" dirty="0"/>
          </a:p>
          <a:p>
            <a:r>
              <a:rPr lang="en-GB" dirty="0"/>
              <a:t>Who knew what re D’s support needs?</a:t>
            </a:r>
            <a:endParaRPr lang="en-US" dirty="0"/>
          </a:p>
        </p:txBody>
      </p:sp>
      <p:sp>
        <p:nvSpPr>
          <p:cNvPr id="4" name="Content Placeholder 3">
            <a:extLst>
              <a:ext uri="{FF2B5EF4-FFF2-40B4-BE49-F238E27FC236}">
                <a16:creationId xmlns:a16="http://schemas.microsoft.com/office/drawing/2014/main" id="{EAC13840-DBCD-447B-70EB-A9E2AB7B84EB}"/>
              </a:ext>
            </a:extLst>
          </p:cNvPr>
          <p:cNvSpPr>
            <a:spLocks noGrp="1"/>
          </p:cNvSpPr>
          <p:nvPr>
            <p:ph sz="half" idx="2"/>
          </p:nvPr>
        </p:nvSpPr>
        <p:spPr>
          <a:xfrm flipH="1">
            <a:off x="8892479" y="1504950"/>
            <a:ext cx="45719" cy="3409950"/>
          </a:xfrm>
        </p:spPr>
        <p:txBody>
          <a:bodyPr/>
          <a:lstStyle/>
          <a:p>
            <a:endParaRPr lang="en-US" dirty="0"/>
          </a:p>
        </p:txBody>
      </p:sp>
    </p:spTree>
    <p:extLst>
      <p:ext uri="{BB962C8B-B14F-4D97-AF65-F5344CB8AC3E}">
        <p14:creationId xmlns:p14="http://schemas.microsoft.com/office/powerpoint/2010/main" val="395740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A495988-F409-F3DD-6952-A47F34311E2C}"/>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1pPr>
            <a:lvl2pPr marL="3429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2pPr>
            <a:lvl3pPr marL="6858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3pPr>
            <a:lvl4pPr marL="10287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4pPr>
            <a:lvl5pPr marL="13716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5pPr>
            <a:lvl6pPr marL="1714500" algn="l" defTabSz="685800" rtl="0" eaLnBrk="1" latinLnBrk="0" hangingPunct="1">
              <a:defRPr kern="1200">
                <a:solidFill>
                  <a:schemeClr val="tx1"/>
                </a:solidFill>
                <a:latin typeface="Poppins" panose="00000500000000000000" pitchFamily="2" charset="0"/>
                <a:ea typeface="+mn-ea"/>
                <a:cs typeface="+mn-cs"/>
              </a:defRPr>
            </a:lvl6pPr>
            <a:lvl7pPr marL="2057400" algn="l" defTabSz="685800" rtl="0" eaLnBrk="1" latinLnBrk="0" hangingPunct="1">
              <a:defRPr kern="1200">
                <a:solidFill>
                  <a:schemeClr val="tx1"/>
                </a:solidFill>
                <a:latin typeface="Poppins" panose="00000500000000000000" pitchFamily="2" charset="0"/>
                <a:ea typeface="+mn-ea"/>
                <a:cs typeface="+mn-cs"/>
              </a:defRPr>
            </a:lvl7pPr>
            <a:lvl8pPr marL="2400300" algn="l" defTabSz="685800" rtl="0" eaLnBrk="1" latinLnBrk="0" hangingPunct="1">
              <a:defRPr kern="1200">
                <a:solidFill>
                  <a:schemeClr val="tx1"/>
                </a:solidFill>
                <a:latin typeface="Poppins" panose="00000500000000000000" pitchFamily="2" charset="0"/>
                <a:ea typeface="+mn-ea"/>
                <a:cs typeface="+mn-cs"/>
              </a:defRPr>
            </a:lvl8pPr>
            <a:lvl9pPr marL="2743200" algn="l" defTabSz="685800" rtl="0" eaLnBrk="1" latinLnBrk="0" hangingPunct="1">
              <a:defRPr kern="1200">
                <a:solidFill>
                  <a:schemeClr val="tx1"/>
                </a:solidFill>
                <a:latin typeface="Poppins" panose="00000500000000000000" pitchFamily="2" charset="0"/>
                <a:ea typeface="+mn-ea"/>
                <a:cs typeface="+mn-cs"/>
              </a:defRPr>
            </a:lvl9pPr>
          </a:lstStyle>
          <a:p>
            <a:pPr eaLnBrk="1" hangingPunct="1"/>
            <a:r>
              <a:rPr lang="en-US" altLang="en-US">
                <a:latin typeface="Poppins" panose="00000500000000000000" pitchFamily="2" charset="0"/>
                <a:cs typeface="Poppins" panose="00000500000000000000" pitchFamily="2" charset="0"/>
              </a:rPr>
              <a:t>Who are Carers ?</a:t>
            </a:r>
          </a:p>
        </p:txBody>
      </p:sp>
      <p:sp>
        <p:nvSpPr>
          <p:cNvPr id="3" name="Content Placeholder 2">
            <a:extLst>
              <a:ext uri="{FF2B5EF4-FFF2-40B4-BE49-F238E27FC236}">
                <a16:creationId xmlns:a16="http://schemas.microsoft.com/office/drawing/2014/main" id="{133487F0-AF2B-319E-031D-658BD4E7C1FF}"/>
              </a:ext>
            </a:extLst>
          </p:cNvPr>
          <p:cNvSpPr>
            <a:spLocks noGrp="1"/>
          </p:cNvSpPr>
          <p:nvPr>
            <p:ph idx="1"/>
          </p:nvPr>
        </p:nvSpPr>
        <p:spPr>
          <a:xfrm>
            <a:off x="378726" y="1056799"/>
            <a:ext cx="6425935" cy="3512340"/>
          </a:xfrm>
        </p:spPr>
        <p:txBody>
          <a:bodyPr rtlCol="0">
            <a:normAutofit/>
          </a:bodyPr>
          <a:lstStyle>
            <a:defPPr>
              <a:defRPr lang="en-US"/>
            </a:defPPr>
            <a:lvl1pPr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1pPr>
            <a:lvl2pPr marL="3429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2pPr>
            <a:lvl3pPr marL="6858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3pPr>
            <a:lvl4pPr marL="10287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4pPr>
            <a:lvl5pPr marL="13716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5pPr>
            <a:lvl6pPr marL="1714500" algn="l" defTabSz="685800" rtl="0" eaLnBrk="1" latinLnBrk="0" hangingPunct="1">
              <a:defRPr kern="1200">
                <a:solidFill>
                  <a:schemeClr val="tx1"/>
                </a:solidFill>
                <a:latin typeface="Poppins" panose="00000500000000000000" pitchFamily="2" charset="0"/>
                <a:ea typeface="+mn-ea"/>
                <a:cs typeface="+mn-cs"/>
              </a:defRPr>
            </a:lvl6pPr>
            <a:lvl7pPr marL="2057400" algn="l" defTabSz="685800" rtl="0" eaLnBrk="1" latinLnBrk="0" hangingPunct="1">
              <a:defRPr kern="1200">
                <a:solidFill>
                  <a:schemeClr val="tx1"/>
                </a:solidFill>
                <a:latin typeface="Poppins" panose="00000500000000000000" pitchFamily="2" charset="0"/>
                <a:ea typeface="+mn-ea"/>
                <a:cs typeface="+mn-cs"/>
              </a:defRPr>
            </a:lvl7pPr>
            <a:lvl8pPr marL="2400300" algn="l" defTabSz="685800" rtl="0" eaLnBrk="1" latinLnBrk="0" hangingPunct="1">
              <a:defRPr kern="1200">
                <a:solidFill>
                  <a:schemeClr val="tx1"/>
                </a:solidFill>
                <a:latin typeface="Poppins" panose="00000500000000000000" pitchFamily="2" charset="0"/>
                <a:ea typeface="+mn-ea"/>
                <a:cs typeface="+mn-cs"/>
              </a:defRPr>
            </a:lvl8pPr>
            <a:lvl9pPr marL="2743200" algn="l" defTabSz="685800" rtl="0" eaLnBrk="1" latinLnBrk="0" hangingPunct="1">
              <a:defRPr kern="1200">
                <a:solidFill>
                  <a:schemeClr val="tx1"/>
                </a:solidFill>
                <a:latin typeface="Poppins" panose="00000500000000000000" pitchFamily="2" charset="0"/>
                <a:ea typeface="+mn-ea"/>
                <a:cs typeface="+mn-cs"/>
              </a:defRPr>
            </a:lvl9pPr>
          </a:lstStyle>
          <a:p>
            <a:pPr marL="133350" indent="-133350" eaLnBrk="1" hangingPunct="1">
              <a:spcAft>
                <a:spcPts val="0"/>
              </a:spcAft>
              <a:buFont typeface="Arial" panose="020B0604020202020204" pitchFamily="34" charset="0"/>
              <a:buChar char="•"/>
              <a:defRPr/>
            </a:pPr>
            <a:r>
              <a:rPr lang="en-GB">
                <a:solidFill>
                  <a:srgbClr val="404A66"/>
                </a:solidFill>
              </a:rPr>
              <a:t>A</a:t>
            </a:r>
            <a:r>
              <a:rPr lang="en-GB">
                <a:solidFill>
                  <a:srgbClr val="404A66"/>
                </a:solidFill>
                <a:latin typeface="+mj-lt"/>
              </a:rPr>
              <a:t> Carer is someone who provides unpaid support to a partner, family member or friend. </a:t>
            </a:r>
            <a:r>
              <a:rPr lang="en-US">
                <a:solidFill>
                  <a:srgbClr val="404A66"/>
                </a:solidFill>
                <a:latin typeface="+mj-lt"/>
              </a:rPr>
              <a:t>​</a:t>
            </a:r>
          </a:p>
          <a:p>
            <a:pPr marL="133350" indent="-133350" eaLnBrk="1" hangingPunct="1">
              <a:spcAft>
                <a:spcPts val="0"/>
              </a:spcAft>
              <a:buFont typeface="Arial" panose="020B0604020202020204" pitchFamily="34" charset="0"/>
              <a:buChar char="•"/>
              <a:defRPr/>
            </a:pPr>
            <a:r>
              <a:rPr lang="en-GB">
                <a:solidFill>
                  <a:srgbClr val="404A66"/>
                </a:solidFill>
                <a:latin typeface="+mj-lt"/>
              </a:rPr>
              <a:t>Carers can care for someone with any condition including, physical disability and illness; substance misuse; mental Illness; frailty through ageing.</a:t>
            </a:r>
            <a:r>
              <a:rPr lang="en-US">
                <a:solidFill>
                  <a:srgbClr val="404A66"/>
                </a:solidFill>
                <a:latin typeface="+mj-lt"/>
              </a:rPr>
              <a:t>​</a:t>
            </a:r>
            <a:endParaRPr lang="en-US">
              <a:solidFill>
                <a:srgbClr val="404A66"/>
              </a:solidFill>
              <a:latin typeface="+mj-lt"/>
              <a:cs typeface="Poppins"/>
            </a:endParaRPr>
          </a:p>
          <a:p>
            <a:pPr marL="133350" indent="-133350" eaLnBrk="1" hangingPunct="1">
              <a:spcAft>
                <a:spcPts val="0"/>
              </a:spcAft>
              <a:buFont typeface="Arial" panose="020B0604020202020204" pitchFamily="34" charset="0"/>
              <a:buChar char="•"/>
              <a:defRPr/>
            </a:pPr>
            <a:r>
              <a:rPr lang="en-GB">
                <a:solidFill>
                  <a:srgbClr val="404A66"/>
                </a:solidFill>
                <a:latin typeface="+mj-lt"/>
              </a:rPr>
              <a:t>Carers can be from any age, race, gender and come from all social backgrounds.</a:t>
            </a:r>
            <a:r>
              <a:rPr lang="en-US">
                <a:solidFill>
                  <a:srgbClr val="404A66"/>
                </a:solidFill>
                <a:latin typeface="+mj-lt"/>
              </a:rPr>
              <a:t>​</a:t>
            </a:r>
            <a:endParaRPr lang="en-US">
              <a:solidFill>
                <a:srgbClr val="404A66"/>
              </a:solidFill>
              <a:latin typeface="+mj-lt"/>
              <a:cs typeface="Poppins"/>
            </a:endParaRPr>
          </a:p>
          <a:p>
            <a:pPr marL="133350" indent="-133350" eaLnBrk="1" fontAlgn="auto" hangingPunct="1">
              <a:spcAft>
                <a:spcPts val="0"/>
              </a:spcAft>
              <a:buFont typeface="Arial" panose="020B0604020202020204" pitchFamily="34" charset="0"/>
              <a:buChar char="•"/>
              <a:defRPr/>
            </a:pPr>
            <a:r>
              <a:rPr lang="en-GB">
                <a:solidFill>
                  <a:srgbClr val="001D35"/>
                </a:solidFill>
                <a:highlight>
                  <a:srgbClr val="FFFFFF"/>
                </a:highlight>
                <a:latin typeface="+mj-lt"/>
              </a:rPr>
              <a:t>According to the 2021 Census, 24,611 Enfield residents aged 5 and older provided unpaid care. </a:t>
            </a:r>
          </a:p>
          <a:p>
            <a:pPr marL="133350" indent="-133350" eaLnBrk="1" fontAlgn="auto" hangingPunct="1">
              <a:spcAft>
                <a:spcPts val="0"/>
              </a:spcAft>
              <a:buFont typeface="Arial" panose="020B0604020202020204" pitchFamily="34" charset="0"/>
              <a:buChar char="•"/>
              <a:defRPr/>
            </a:pPr>
            <a:r>
              <a:rPr lang="en-GB">
                <a:solidFill>
                  <a:srgbClr val="001D35"/>
                </a:solidFill>
                <a:highlight>
                  <a:srgbClr val="FFFFFF"/>
                </a:highlight>
                <a:latin typeface="+mj-lt"/>
              </a:rPr>
              <a:t>Enfield Carers Centre has nearly 8000 Adult carers over 18, and 600 Young Carers aged 5-18 on our Carers Register. ( Sept 2024) </a:t>
            </a:r>
            <a:endParaRPr lang="en-US">
              <a:latin typeface="+mj-lt"/>
            </a:endParaRPr>
          </a:p>
        </p:txBody>
      </p:sp>
    </p:spTree>
    <p:extLst>
      <p:ext uri="{BB962C8B-B14F-4D97-AF65-F5344CB8AC3E}">
        <p14:creationId xmlns:p14="http://schemas.microsoft.com/office/powerpoint/2010/main" val="332111600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ED2B-C359-D3E6-9957-8577CEFB5DED}"/>
              </a:ext>
            </a:extLst>
          </p:cNvPr>
          <p:cNvSpPr>
            <a:spLocks noGrp="1"/>
          </p:cNvSpPr>
          <p:nvPr>
            <p:ph type="title"/>
          </p:nvPr>
        </p:nvSpPr>
        <p:spPr>
          <a:xfrm>
            <a:off x="251520" y="228600"/>
            <a:ext cx="8640960" cy="857250"/>
          </a:xfrm>
        </p:spPr>
        <p:txBody>
          <a:bodyPr wrap="square" anchor="t">
            <a:normAutofit/>
          </a:bodyPr>
          <a:lstStyle/>
          <a:p>
            <a:r>
              <a:rPr lang="en-GB" dirty="0"/>
              <a:t>Where is the voice of the adult….</a:t>
            </a:r>
            <a:endParaRPr lang="en-US" dirty="0"/>
          </a:p>
        </p:txBody>
      </p:sp>
      <p:sp>
        <p:nvSpPr>
          <p:cNvPr id="11" name="Content Placeholder 2">
            <a:extLst>
              <a:ext uri="{FF2B5EF4-FFF2-40B4-BE49-F238E27FC236}">
                <a16:creationId xmlns:a16="http://schemas.microsoft.com/office/drawing/2014/main" id="{28EC3031-1F78-FD5A-C883-5B7EAC329F56}"/>
              </a:ext>
            </a:extLst>
          </p:cNvPr>
          <p:cNvSpPr>
            <a:spLocks noGrp="1"/>
          </p:cNvSpPr>
          <p:nvPr>
            <p:ph idx="1"/>
          </p:nvPr>
        </p:nvSpPr>
        <p:spPr>
          <a:xfrm>
            <a:off x="251520" y="1143000"/>
            <a:ext cx="8640960" cy="3771900"/>
          </a:xfrm>
        </p:spPr>
        <p:txBody>
          <a:bodyPr/>
          <a:lstStyle/>
          <a:p>
            <a:pPr marL="0" indent="0">
              <a:buNone/>
            </a:pPr>
            <a:r>
              <a:rPr lang="en-GB" dirty="0"/>
              <a:t>Support and recognition of the role of an unpaid carer is vital – but there was also a lack of direct discussion with the adult themselves. </a:t>
            </a:r>
          </a:p>
          <a:p>
            <a:pPr marL="0" indent="0">
              <a:buNone/>
            </a:pPr>
            <a:endParaRPr lang="en-GB" dirty="0"/>
          </a:p>
          <a:p>
            <a:pPr marL="0" indent="0">
              <a:buNone/>
            </a:pPr>
            <a:r>
              <a:rPr lang="en-GB" dirty="0"/>
              <a:t>Hence discussion of Best Interests at this session. </a:t>
            </a:r>
          </a:p>
          <a:p>
            <a:pPr marL="0" indent="0">
              <a:buNone/>
            </a:pPr>
            <a:endParaRPr lang="en-GB" dirty="0"/>
          </a:p>
          <a:p>
            <a:pPr marL="0" indent="0">
              <a:buNone/>
            </a:pPr>
            <a:r>
              <a:rPr lang="en-GB" b="1" dirty="0">
                <a:solidFill>
                  <a:srgbClr val="FF0000"/>
                </a:solidFill>
              </a:rPr>
              <a:t>If not this, then what?</a:t>
            </a:r>
          </a:p>
          <a:p>
            <a:pPr marL="0" indent="0">
              <a:buNone/>
            </a:pPr>
            <a:endParaRPr lang="en-GB" dirty="0"/>
          </a:p>
          <a:p>
            <a:pPr marL="0" indent="0">
              <a:buNone/>
            </a:pPr>
            <a:r>
              <a:rPr lang="en-GB" dirty="0"/>
              <a:t>Need to recognise the importance of professional curiosity in practice (as well as information sharing). </a:t>
            </a:r>
          </a:p>
          <a:p>
            <a:pPr marL="0" indent="0">
              <a:buNone/>
            </a:pPr>
            <a:endParaRPr lang="en-GB" dirty="0"/>
          </a:p>
          <a:p>
            <a:endParaRPr lang="en-GB" dirty="0"/>
          </a:p>
          <a:p>
            <a:endParaRPr lang="en-US" dirty="0"/>
          </a:p>
        </p:txBody>
      </p:sp>
    </p:spTree>
    <p:extLst>
      <p:ext uri="{BB962C8B-B14F-4D97-AF65-F5344CB8AC3E}">
        <p14:creationId xmlns:p14="http://schemas.microsoft.com/office/powerpoint/2010/main" val="306673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B762-BF77-5A8A-F40B-94237B5FDEB4}"/>
              </a:ext>
            </a:extLst>
          </p:cNvPr>
          <p:cNvSpPr>
            <a:spLocks noGrp="1"/>
          </p:cNvSpPr>
          <p:nvPr>
            <p:ph type="title"/>
          </p:nvPr>
        </p:nvSpPr>
        <p:spPr>
          <a:xfrm>
            <a:off x="457200" y="205979"/>
            <a:ext cx="8229600" cy="857250"/>
          </a:xfrm>
        </p:spPr>
        <p:txBody>
          <a:bodyPr wrap="square" anchor="t">
            <a:normAutofit/>
          </a:bodyPr>
          <a:lstStyle/>
          <a:p>
            <a:r>
              <a:rPr lang="en-GB" dirty="0"/>
              <a:t>What </a:t>
            </a:r>
            <a:r>
              <a:rPr lang="en-GB" dirty="0" err="1"/>
              <a:t>leds</a:t>
            </a:r>
            <a:r>
              <a:rPr lang="en-GB" dirty="0"/>
              <a:t> Carers to neglect those they care for – intentionally or unintentionally…</a:t>
            </a:r>
            <a:endParaRPr lang="en-US" dirty="0"/>
          </a:p>
        </p:txBody>
      </p:sp>
      <p:sp>
        <p:nvSpPr>
          <p:cNvPr id="8" name="Text Placeholder 2">
            <a:extLst>
              <a:ext uri="{FF2B5EF4-FFF2-40B4-BE49-F238E27FC236}">
                <a16:creationId xmlns:a16="http://schemas.microsoft.com/office/drawing/2014/main" id="{C5416F3B-A062-499E-96B9-BAA8190F7A6E}"/>
              </a:ext>
            </a:extLst>
          </p:cNvPr>
          <p:cNvSpPr>
            <a:spLocks noGrp="1"/>
          </p:cNvSpPr>
          <p:nvPr>
            <p:ph type="body" idx="1"/>
          </p:nvPr>
        </p:nvSpPr>
        <p:spPr>
          <a:xfrm>
            <a:off x="457200" y="1151335"/>
            <a:ext cx="4040188" cy="479822"/>
          </a:xfrm>
        </p:spPr>
        <p:txBody>
          <a:bodyPr/>
          <a:lstStyle/>
          <a:p>
            <a:endParaRPr lang="en-US"/>
          </a:p>
        </p:txBody>
      </p:sp>
      <p:sp>
        <p:nvSpPr>
          <p:cNvPr id="3" name="Content Placeholder 2">
            <a:extLst>
              <a:ext uri="{FF2B5EF4-FFF2-40B4-BE49-F238E27FC236}">
                <a16:creationId xmlns:a16="http://schemas.microsoft.com/office/drawing/2014/main" id="{E22A7F5C-FEF7-023E-18FF-D60CE4752990}"/>
              </a:ext>
            </a:extLst>
          </p:cNvPr>
          <p:cNvSpPr>
            <a:spLocks noGrp="1"/>
          </p:cNvSpPr>
          <p:nvPr>
            <p:ph sz="half" idx="2"/>
          </p:nvPr>
        </p:nvSpPr>
        <p:spPr>
          <a:xfrm>
            <a:off x="457200" y="1200150"/>
            <a:ext cx="4040188" cy="3581400"/>
          </a:xfrm>
        </p:spPr>
        <p:txBody>
          <a:bodyPr wrap="square" anchor="t">
            <a:noAutofit/>
          </a:bodyPr>
          <a:lstStyle/>
          <a:p>
            <a:r>
              <a:rPr lang="en-GB" sz="2400" dirty="0">
                <a:highlight>
                  <a:srgbClr val="FFFF00"/>
                </a:highlight>
              </a:rPr>
              <a:t>Lack of knowledge</a:t>
            </a:r>
          </a:p>
          <a:p>
            <a:r>
              <a:rPr lang="en-GB" sz="2400" dirty="0"/>
              <a:t>Guilt</a:t>
            </a:r>
          </a:p>
          <a:p>
            <a:r>
              <a:rPr lang="en-GB" sz="2400" dirty="0"/>
              <a:t>Not wanting to admit can’t cope </a:t>
            </a:r>
          </a:p>
          <a:p>
            <a:r>
              <a:rPr lang="en-GB" sz="2400" dirty="0"/>
              <a:t>Carer fatigue/Exhaustion</a:t>
            </a:r>
          </a:p>
          <a:p>
            <a:r>
              <a:rPr lang="en-GB" sz="2400" dirty="0"/>
              <a:t>Domestic abuse</a:t>
            </a:r>
          </a:p>
          <a:p>
            <a:r>
              <a:rPr lang="en-GB" sz="2400" dirty="0"/>
              <a:t>Carer abuse </a:t>
            </a:r>
          </a:p>
          <a:p>
            <a:r>
              <a:rPr lang="en-GB" sz="2400" dirty="0"/>
              <a:t>Other caring demands</a:t>
            </a:r>
            <a:endParaRPr lang="en-US" sz="2400" dirty="0"/>
          </a:p>
        </p:txBody>
      </p:sp>
      <p:sp>
        <p:nvSpPr>
          <p:cNvPr id="10" name="Text Placeholder 4">
            <a:extLst>
              <a:ext uri="{FF2B5EF4-FFF2-40B4-BE49-F238E27FC236}">
                <a16:creationId xmlns:a16="http://schemas.microsoft.com/office/drawing/2014/main" id="{CB4500D6-05AF-CFB3-019F-9467C248A165}"/>
              </a:ext>
            </a:extLst>
          </p:cNvPr>
          <p:cNvSpPr>
            <a:spLocks noGrp="1"/>
          </p:cNvSpPr>
          <p:nvPr>
            <p:ph type="body" sz="quarter" idx="3"/>
          </p:nvPr>
        </p:nvSpPr>
        <p:spPr>
          <a:xfrm>
            <a:off x="4645026" y="1151335"/>
            <a:ext cx="4041775" cy="479822"/>
          </a:xfrm>
        </p:spPr>
        <p:txBody>
          <a:bodyPr/>
          <a:lstStyle/>
          <a:p>
            <a:endParaRPr lang="en-US" dirty="0"/>
          </a:p>
        </p:txBody>
      </p:sp>
      <p:sp>
        <p:nvSpPr>
          <p:cNvPr id="12" name="Content Placeholder 5">
            <a:extLst>
              <a:ext uri="{FF2B5EF4-FFF2-40B4-BE49-F238E27FC236}">
                <a16:creationId xmlns:a16="http://schemas.microsoft.com/office/drawing/2014/main" id="{306C1173-25E1-059C-405C-A607F823E032}"/>
              </a:ext>
            </a:extLst>
          </p:cNvPr>
          <p:cNvSpPr>
            <a:spLocks noGrp="1"/>
          </p:cNvSpPr>
          <p:nvPr>
            <p:ph sz="quarter" idx="4"/>
          </p:nvPr>
        </p:nvSpPr>
        <p:spPr>
          <a:xfrm>
            <a:off x="4645026" y="1151335"/>
            <a:ext cx="4041775" cy="3706415"/>
          </a:xfrm>
        </p:spPr>
        <p:txBody>
          <a:bodyPr/>
          <a:lstStyle/>
          <a:p>
            <a:r>
              <a:rPr lang="en-GB" sz="2400" dirty="0"/>
              <a:t>Depression and mental illness. </a:t>
            </a:r>
          </a:p>
          <a:p>
            <a:r>
              <a:rPr lang="en-GB" sz="2400" dirty="0"/>
              <a:t>Concerns around financial implications of care. </a:t>
            </a:r>
          </a:p>
          <a:p>
            <a:r>
              <a:rPr lang="en-GB" sz="2400" dirty="0"/>
              <a:t>Substance misuse. </a:t>
            </a:r>
          </a:p>
          <a:p>
            <a:r>
              <a:rPr lang="en-GB" sz="2400" dirty="0"/>
              <a:t>Unrealistic expectations. </a:t>
            </a:r>
            <a:endParaRPr lang="en-US" sz="2400" dirty="0"/>
          </a:p>
          <a:p>
            <a:r>
              <a:rPr lang="en-US" sz="2400" dirty="0"/>
              <a:t>Concern about skills of others. </a:t>
            </a:r>
            <a:endParaRPr lang="en-GB" sz="2400" dirty="0"/>
          </a:p>
        </p:txBody>
      </p:sp>
    </p:spTree>
    <p:extLst>
      <p:ext uri="{BB962C8B-B14F-4D97-AF65-F5344CB8AC3E}">
        <p14:creationId xmlns:p14="http://schemas.microsoft.com/office/powerpoint/2010/main" val="298660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E86BD02-1C91-F112-62C0-FFE2CE4A0FA3}"/>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1pPr>
            <a:lvl2pPr marL="3429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2pPr>
            <a:lvl3pPr marL="6858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3pPr>
            <a:lvl4pPr marL="10287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4pPr>
            <a:lvl5pPr marL="13716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5pPr>
            <a:lvl6pPr marL="1714500" algn="l" defTabSz="685800" rtl="0" eaLnBrk="1" latinLnBrk="0" hangingPunct="1">
              <a:defRPr kern="1200">
                <a:solidFill>
                  <a:schemeClr val="tx1"/>
                </a:solidFill>
                <a:latin typeface="Poppins" panose="00000500000000000000" pitchFamily="2" charset="0"/>
                <a:ea typeface="+mn-ea"/>
                <a:cs typeface="+mn-cs"/>
              </a:defRPr>
            </a:lvl6pPr>
            <a:lvl7pPr marL="2057400" algn="l" defTabSz="685800" rtl="0" eaLnBrk="1" latinLnBrk="0" hangingPunct="1">
              <a:defRPr kern="1200">
                <a:solidFill>
                  <a:schemeClr val="tx1"/>
                </a:solidFill>
                <a:latin typeface="Poppins" panose="00000500000000000000" pitchFamily="2" charset="0"/>
                <a:ea typeface="+mn-ea"/>
                <a:cs typeface="+mn-cs"/>
              </a:defRPr>
            </a:lvl7pPr>
            <a:lvl8pPr marL="2400300" algn="l" defTabSz="685800" rtl="0" eaLnBrk="1" latinLnBrk="0" hangingPunct="1">
              <a:defRPr kern="1200">
                <a:solidFill>
                  <a:schemeClr val="tx1"/>
                </a:solidFill>
                <a:latin typeface="Poppins" panose="00000500000000000000" pitchFamily="2" charset="0"/>
                <a:ea typeface="+mn-ea"/>
                <a:cs typeface="+mn-cs"/>
              </a:defRPr>
            </a:lvl8pPr>
            <a:lvl9pPr marL="2743200" algn="l" defTabSz="685800" rtl="0" eaLnBrk="1" latinLnBrk="0" hangingPunct="1">
              <a:defRPr kern="1200">
                <a:solidFill>
                  <a:schemeClr val="tx1"/>
                </a:solidFill>
                <a:latin typeface="Poppins" panose="00000500000000000000" pitchFamily="2" charset="0"/>
                <a:ea typeface="+mn-ea"/>
                <a:cs typeface="+mn-cs"/>
              </a:defRPr>
            </a:lvl9pPr>
          </a:lstStyle>
          <a:p>
            <a:pPr eaLnBrk="1" hangingPunct="1"/>
            <a:r>
              <a:rPr lang="en-US" altLang="en-US" dirty="0">
                <a:latin typeface="Poppins" panose="00000500000000000000" pitchFamily="2" charset="0"/>
                <a:cs typeface="Poppins" panose="00000500000000000000" pitchFamily="2" charset="0"/>
              </a:rPr>
              <a:t>Enfield Carers Centre Services </a:t>
            </a:r>
          </a:p>
        </p:txBody>
      </p:sp>
      <p:sp>
        <p:nvSpPr>
          <p:cNvPr id="10243" name="Content Placeholder 2">
            <a:extLst>
              <a:ext uri="{FF2B5EF4-FFF2-40B4-BE49-F238E27FC236}">
                <a16:creationId xmlns:a16="http://schemas.microsoft.com/office/drawing/2014/main" id="{0EBFB6C4-DFB4-5440-BD4A-EB8F025AB273}"/>
              </a:ext>
            </a:extLst>
          </p:cNvPr>
          <p:cNvSpPr>
            <a:spLocks noGrp="1" noChangeArrowheads="1"/>
          </p:cNvSpPr>
          <p:nvPr>
            <p:ph idx="1"/>
          </p:nvPr>
        </p:nvSpPr>
        <p:spPr>
          <a:xfrm>
            <a:off x="460772" y="1200149"/>
            <a:ext cx="3981450" cy="3369469"/>
          </a:xfrm>
        </p:spPr>
        <p:txBody>
          <a:bodyPr/>
          <a:lstStyle>
            <a:defPPr>
              <a:defRPr lang="en-US"/>
            </a:defPPr>
            <a:lvl1pPr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1pPr>
            <a:lvl2pPr marL="3429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2pPr>
            <a:lvl3pPr marL="6858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3pPr>
            <a:lvl4pPr marL="10287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4pPr>
            <a:lvl5pPr marL="13716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5pPr>
            <a:lvl6pPr marL="1714500" algn="l" defTabSz="685800" rtl="0" eaLnBrk="1" latinLnBrk="0" hangingPunct="1">
              <a:defRPr kern="1200">
                <a:solidFill>
                  <a:schemeClr val="tx1"/>
                </a:solidFill>
                <a:latin typeface="Poppins" panose="00000500000000000000" pitchFamily="2" charset="0"/>
                <a:ea typeface="+mn-ea"/>
                <a:cs typeface="+mn-cs"/>
              </a:defRPr>
            </a:lvl6pPr>
            <a:lvl7pPr marL="2057400" algn="l" defTabSz="685800" rtl="0" eaLnBrk="1" latinLnBrk="0" hangingPunct="1">
              <a:defRPr kern="1200">
                <a:solidFill>
                  <a:schemeClr val="tx1"/>
                </a:solidFill>
                <a:latin typeface="Poppins" panose="00000500000000000000" pitchFamily="2" charset="0"/>
                <a:ea typeface="+mn-ea"/>
                <a:cs typeface="+mn-cs"/>
              </a:defRPr>
            </a:lvl7pPr>
            <a:lvl8pPr marL="2400300" algn="l" defTabSz="685800" rtl="0" eaLnBrk="1" latinLnBrk="0" hangingPunct="1">
              <a:defRPr kern="1200">
                <a:solidFill>
                  <a:schemeClr val="tx1"/>
                </a:solidFill>
                <a:latin typeface="Poppins" panose="00000500000000000000" pitchFamily="2" charset="0"/>
                <a:ea typeface="+mn-ea"/>
                <a:cs typeface="+mn-cs"/>
              </a:defRPr>
            </a:lvl8pPr>
            <a:lvl9pPr marL="2743200" algn="l" defTabSz="685800" rtl="0" eaLnBrk="1" latinLnBrk="0" hangingPunct="1">
              <a:defRPr kern="1200">
                <a:solidFill>
                  <a:schemeClr val="tx1"/>
                </a:solidFill>
                <a:latin typeface="Poppins" panose="00000500000000000000" pitchFamily="2" charset="0"/>
                <a:ea typeface="+mn-ea"/>
                <a:cs typeface="+mn-cs"/>
              </a:defRPr>
            </a:lvl9pPr>
          </a:lstStyle>
          <a:p>
            <a:pPr eaLnBrk="1" hangingPunct="1"/>
            <a:r>
              <a:rPr lang="en-GB" altLang="en-US" dirty="0">
                <a:solidFill>
                  <a:srgbClr val="404A66"/>
                </a:solidFill>
              </a:rPr>
              <a:t>The Carers Centre is a one stop shop that provides support and information to Carers including:​</a:t>
            </a:r>
          </a:p>
          <a:p>
            <a:pPr eaLnBrk="1" hangingPunct="1">
              <a:buFont typeface="Arial" panose="020B0604020202020204" pitchFamily="34" charset="0"/>
              <a:buChar char="•"/>
            </a:pPr>
            <a:r>
              <a:rPr lang="en-US" altLang="en-US" dirty="0">
                <a:solidFill>
                  <a:srgbClr val="404A66"/>
                </a:solidFill>
              </a:rPr>
              <a:t>Counselling​</a:t>
            </a:r>
          </a:p>
          <a:p>
            <a:pPr eaLnBrk="1" hangingPunct="1">
              <a:buFont typeface="Arial" panose="020B0604020202020204" pitchFamily="34" charset="0"/>
              <a:buChar char="•"/>
            </a:pPr>
            <a:r>
              <a:rPr lang="en-US" altLang="en-US" dirty="0">
                <a:solidFill>
                  <a:srgbClr val="404A66"/>
                </a:solidFill>
              </a:rPr>
              <a:t>Complementary therapies​</a:t>
            </a:r>
          </a:p>
          <a:p>
            <a:pPr eaLnBrk="1" hangingPunct="1">
              <a:buFont typeface="Arial" panose="020B0604020202020204" pitchFamily="34" charset="0"/>
              <a:buChar char="•"/>
            </a:pPr>
            <a:r>
              <a:rPr lang="en-US" altLang="en-US" dirty="0">
                <a:solidFill>
                  <a:srgbClr val="404A66"/>
                </a:solidFill>
              </a:rPr>
              <a:t>Benefits &amp; Legal Information and Advice​</a:t>
            </a:r>
          </a:p>
          <a:p>
            <a:pPr eaLnBrk="1" hangingPunct="1">
              <a:buFont typeface="Arial" panose="020B0604020202020204" pitchFamily="34" charset="0"/>
              <a:buChar char="•"/>
            </a:pPr>
            <a:r>
              <a:rPr lang="en-US" altLang="en-US" dirty="0">
                <a:solidFill>
                  <a:srgbClr val="404A66"/>
                </a:solidFill>
              </a:rPr>
              <a:t>Support and Social groups​</a:t>
            </a:r>
          </a:p>
          <a:p>
            <a:pPr eaLnBrk="1" hangingPunct="1">
              <a:buFont typeface="Arial" panose="020B0604020202020204" pitchFamily="34" charset="0"/>
              <a:buChar char="•"/>
            </a:pPr>
            <a:r>
              <a:rPr lang="en-US" altLang="en-US" dirty="0">
                <a:solidFill>
                  <a:srgbClr val="404A66"/>
                </a:solidFill>
              </a:rPr>
              <a:t>Training e.g. manual handling, First Aid </a:t>
            </a:r>
            <a:r>
              <a:rPr lang="en-US" altLang="en-US" dirty="0" err="1">
                <a:solidFill>
                  <a:srgbClr val="404A66"/>
                </a:solidFill>
              </a:rPr>
              <a:t>etc</a:t>
            </a:r>
            <a:r>
              <a:rPr lang="en-US" altLang="en-US" dirty="0">
                <a:solidFill>
                  <a:srgbClr val="404A66"/>
                </a:solidFill>
              </a:rPr>
              <a:t>​</a:t>
            </a:r>
          </a:p>
          <a:p>
            <a:pPr eaLnBrk="1" hangingPunct="1">
              <a:buFont typeface="Arial" panose="020B0604020202020204" pitchFamily="34" charset="0"/>
              <a:buChar char="•"/>
            </a:pPr>
            <a:r>
              <a:rPr lang="en-US" altLang="en-US" dirty="0">
                <a:solidFill>
                  <a:srgbClr val="404A66"/>
                </a:solidFill>
              </a:rPr>
              <a:t>Health &amp; Wellbeing Activities​</a:t>
            </a:r>
          </a:p>
          <a:p>
            <a:pPr eaLnBrk="1" hangingPunct="1">
              <a:buFont typeface="Arial" panose="020B0604020202020204" pitchFamily="34" charset="0"/>
              <a:buChar char="•"/>
            </a:pPr>
            <a:r>
              <a:rPr lang="en-US" altLang="en-US" dirty="0">
                <a:solidFill>
                  <a:srgbClr val="404A66"/>
                </a:solidFill>
              </a:rPr>
              <a:t>Carers Emergency Card Scheme​</a:t>
            </a:r>
          </a:p>
          <a:p>
            <a:pPr eaLnBrk="1" hangingPunct="1"/>
            <a:endParaRPr lang="en-US" altLang="en-US" dirty="0"/>
          </a:p>
        </p:txBody>
      </p:sp>
      <p:sp>
        <p:nvSpPr>
          <p:cNvPr id="4" name="Content Placeholder 3">
            <a:extLst>
              <a:ext uri="{FF2B5EF4-FFF2-40B4-BE49-F238E27FC236}">
                <a16:creationId xmlns:a16="http://schemas.microsoft.com/office/drawing/2014/main" id="{ED6F12A4-0911-DC4C-FF89-EAB658A37E0E}"/>
              </a:ext>
            </a:extLst>
          </p:cNvPr>
          <p:cNvSpPr>
            <a:spLocks noGrp="1"/>
          </p:cNvSpPr>
          <p:nvPr>
            <p:ph idx="13"/>
          </p:nvPr>
        </p:nvSpPr>
        <p:spPr/>
        <p:txBody>
          <a:bodyPr rtlCol="0">
            <a:normAutofit/>
          </a:bodyPr>
          <a:lstStyle>
            <a:defPPr>
              <a:defRPr lang="en-US"/>
            </a:defPPr>
            <a:lvl1pPr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1pPr>
            <a:lvl2pPr marL="3429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2pPr>
            <a:lvl3pPr marL="6858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3pPr>
            <a:lvl4pPr marL="10287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4pPr>
            <a:lvl5pPr marL="1371600" algn="l" rtl="0" eaLnBrk="0" fontAlgn="base" hangingPunct="0">
              <a:spcBef>
                <a:spcPct val="0"/>
              </a:spcBef>
              <a:spcAft>
                <a:spcPct val="0"/>
              </a:spcAft>
              <a:defRPr kern="1200">
                <a:solidFill>
                  <a:schemeClr val="tx1"/>
                </a:solidFill>
                <a:latin typeface="Poppins" panose="00000500000000000000" pitchFamily="2" charset="0"/>
                <a:ea typeface="+mn-ea"/>
                <a:cs typeface="+mn-cs"/>
              </a:defRPr>
            </a:lvl5pPr>
            <a:lvl6pPr marL="1714500" algn="l" defTabSz="685800" rtl="0" eaLnBrk="1" latinLnBrk="0" hangingPunct="1">
              <a:defRPr kern="1200">
                <a:solidFill>
                  <a:schemeClr val="tx1"/>
                </a:solidFill>
                <a:latin typeface="Poppins" panose="00000500000000000000" pitchFamily="2" charset="0"/>
                <a:ea typeface="+mn-ea"/>
                <a:cs typeface="+mn-cs"/>
              </a:defRPr>
            </a:lvl6pPr>
            <a:lvl7pPr marL="2057400" algn="l" defTabSz="685800" rtl="0" eaLnBrk="1" latinLnBrk="0" hangingPunct="1">
              <a:defRPr kern="1200">
                <a:solidFill>
                  <a:schemeClr val="tx1"/>
                </a:solidFill>
                <a:latin typeface="Poppins" panose="00000500000000000000" pitchFamily="2" charset="0"/>
                <a:ea typeface="+mn-ea"/>
                <a:cs typeface="+mn-cs"/>
              </a:defRPr>
            </a:lvl7pPr>
            <a:lvl8pPr marL="2400300" algn="l" defTabSz="685800" rtl="0" eaLnBrk="1" latinLnBrk="0" hangingPunct="1">
              <a:defRPr kern="1200">
                <a:solidFill>
                  <a:schemeClr val="tx1"/>
                </a:solidFill>
                <a:latin typeface="Poppins" panose="00000500000000000000" pitchFamily="2" charset="0"/>
                <a:ea typeface="+mn-ea"/>
                <a:cs typeface="+mn-cs"/>
              </a:defRPr>
            </a:lvl8pPr>
            <a:lvl9pPr marL="2743200" algn="l" defTabSz="685800" rtl="0" eaLnBrk="1" latinLnBrk="0" hangingPunct="1">
              <a:defRPr kern="1200">
                <a:solidFill>
                  <a:schemeClr val="tx1"/>
                </a:solidFill>
                <a:latin typeface="Poppins" panose="00000500000000000000" pitchFamily="2" charset="0"/>
                <a:ea typeface="+mn-ea"/>
                <a:cs typeface="+mn-cs"/>
              </a:defRPr>
            </a:lvl9pPr>
          </a:lstStyle>
          <a:p>
            <a:pPr eaLnBrk="1" hangingPunct="1">
              <a:spcAft>
                <a:spcPts val="0"/>
              </a:spcAft>
              <a:buFont typeface="Arial" panose="020B0604020202020204" pitchFamily="34" charset="0"/>
              <a:buChar char="•"/>
              <a:defRPr/>
            </a:pPr>
            <a:r>
              <a:rPr lang="en-GB">
                <a:solidFill>
                  <a:srgbClr val="404040"/>
                </a:solidFill>
                <a:highlight>
                  <a:srgbClr val="F5F5F5"/>
                </a:highlight>
                <a:latin typeface="Trebuchet MS" panose="020B0603020202020204" pitchFamily="34" charset="0"/>
              </a:rPr>
              <a:t> </a:t>
            </a:r>
            <a:r>
              <a:rPr lang="en-GB">
                <a:solidFill>
                  <a:srgbClr val="404A66"/>
                </a:solidFill>
              </a:rPr>
              <a:t>Signposting/information about local services</a:t>
            </a:r>
            <a:r>
              <a:rPr lang="en-US">
                <a:solidFill>
                  <a:srgbClr val="404A66"/>
                </a:solidFill>
              </a:rPr>
              <a:t>​</a:t>
            </a:r>
          </a:p>
          <a:p>
            <a:pPr eaLnBrk="1" hangingPunct="1">
              <a:spcAft>
                <a:spcPts val="0"/>
              </a:spcAft>
              <a:buFont typeface="Arial" panose="020B0604020202020204" pitchFamily="34" charset="0"/>
              <a:buChar char="•"/>
              <a:defRPr/>
            </a:pPr>
            <a:r>
              <a:rPr lang="en-GB">
                <a:solidFill>
                  <a:srgbClr val="404A66"/>
                </a:solidFill>
              </a:rPr>
              <a:t>Young Carers Project</a:t>
            </a:r>
            <a:r>
              <a:rPr lang="en-US">
                <a:solidFill>
                  <a:srgbClr val="404A66"/>
                </a:solidFill>
              </a:rPr>
              <a:t>​</a:t>
            </a:r>
          </a:p>
          <a:p>
            <a:pPr eaLnBrk="1" hangingPunct="1">
              <a:spcAft>
                <a:spcPts val="0"/>
              </a:spcAft>
              <a:buFont typeface="Arial" panose="020B0604020202020204" pitchFamily="34" charset="0"/>
              <a:buChar char="•"/>
              <a:defRPr/>
            </a:pPr>
            <a:r>
              <a:rPr lang="en-GB">
                <a:solidFill>
                  <a:srgbClr val="404A66"/>
                </a:solidFill>
              </a:rPr>
              <a:t>Breaks &amp; Social Events</a:t>
            </a:r>
            <a:r>
              <a:rPr lang="en-US">
                <a:solidFill>
                  <a:srgbClr val="404A66"/>
                </a:solidFill>
              </a:rPr>
              <a:t>​</a:t>
            </a:r>
          </a:p>
          <a:p>
            <a:pPr eaLnBrk="1" hangingPunct="1">
              <a:spcAft>
                <a:spcPts val="0"/>
              </a:spcAft>
              <a:buFont typeface="Arial" panose="020B0604020202020204" pitchFamily="34" charset="0"/>
              <a:buChar char="•"/>
              <a:defRPr/>
            </a:pPr>
            <a:r>
              <a:rPr lang="en-GB">
                <a:solidFill>
                  <a:srgbClr val="404A66"/>
                </a:solidFill>
              </a:rPr>
              <a:t>Hospital and GP Support</a:t>
            </a:r>
            <a:r>
              <a:rPr lang="en-US">
                <a:solidFill>
                  <a:srgbClr val="404A66"/>
                </a:solidFill>
              </a:rPr>
              <a:t>​</a:t>
            </a:r>
          </a:p>
          <a:p>
            <a:pPr eaLnBrk="1" hangingPunct="1">
              <a:spcAft>
                <a:spcPts val="0"/>
              </a:spcAft>
              <a:buFont typeface="Arial" panose="020B0604020202020204" pitchFamily="34" charset="0"/>
              <a:buChar char="•"/>
              <a:defRPr/>
            </a:pPr>
            <a:r>
              <a:rPr lang="en-GB">
                <a:solidFill>
                  <a:srgbClr val="404A66"/>
                </a:solidFill>
              </a:rPr>
              <a:t>Carers Basic Nursing Skills Training </a:t>
            </a:r>
            <a:r>
              <a:rPr lang="en-US">
                <a:solidFill>
                  <a:srgbClr val="404A66"/>
                </a:solidFill>
              </a:rPr>
              <a:t>​</a:t>
            </a:r>
          </a:p>
          <a:p>
            <a:pPr eaLnBrk="1" hangingPunct="1">
              <a:spcAft>
                <a:spcPts val="0"/>
              </a:spcAft>
              <a:buFont typeface="Arial" panose="020B0604020202020204" pitchFamily="34" charset="0"/>
              <a:buChar char="•"/>
              <a:defRPr/>
            </a:pPr>
            <a:r>
              <a:rPr lang="en-GB">
                <a:solidFill>
                  <a:srgbClr val="404A66"/>
                </a:solidFill>
              </a:rPr>
              <a:t>Carers Assessments</a:t>
            </a:r>
            <a:r>
              <a:rPr lang="en-US">
                <a:solidFill>
                  <a:srgbClr val="404A66"/>
                </a:solidFill>
              </a:rPr>
              <a:t>​</a:t>
            </a:r>
          </a:p>
          <a:p>
            <a:pPr eaLnBrk="1" hangingPunct="1">
              <a:spcAft>
                <a:spcPts val="0"/>
              </a:spcAft>
              <a:buFont typeface="Arial" panose="020B0604020202020204" pitchFamily="34" charset="0"/>
              <a:buChar char="•"/>
              <a:defRPr/>
            </a:pPr>
            <a:r>
              <a:rPr lang="en-US">
                <a:solidFill>
                  <a:srgbClr val="404A66"/>
                </a:solidFill>
              </a:rPr>
              <a:t>Domiciliary, Homecare and Support Service​</a:t>
            </a:r>
          </a:p>
          <a:p>
            <a:pPr eaLnBrk="1" fontAlgn="auto" hangingPunct="1">
              <a:spcAft>
                <a:spcPts val="0"/>
              </a:spcAft>
              <a:defRPr/>
            </a:pPr>
            <a:endParaRPr lang="en-US"/>
          </a:p>
        </p:txBody>
      </p:sp>
    </p:spTree>
    <p:extLst>
      <p:ext uri="{BB962C8B-B14F-4D97-AF65-F5344CB8AC3E}">
        <p14:creationId xmlns:p14="http://schemas.microsoft.com/office/powerpoint/2010/main" val="115318950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55A8-3D4C-A478-1346-687EB9878517}"/>
              </a:ext>
            </a:extLst>
          </p:cNvPr>
          <p:cNvSpPr>
            <a:spLocks noGrp="1"/>
          </p:cNvSpPr>
          <p:nvPr>
            <p:ph type="title"/>
          </p:nvPr>
        </p:nvSpPr>
        <p:spPr/>
        <p:txBody>
          <a:bodyPr/>
          <a:lstStyle/>
          <a:p>
            <a:r>
              <a:rPr lang="en-GB" dirty="0"/>
              <a:t>You can do anything for a little while…</a:t>
            </a:r>
            <a:endParaRPr lang="en-US" dirty="0"/>
          </a:p>
        </p:txBody>
      </p:sp>
      <p:sp>
        <p:nvSpPr>
          <p:cNvPr id="3" name="Content Placeholder 2">
            <a:extLst>
              <a:ext uri="{FF2B5EF4-FFF2-40B4-BE49-F238E27FC236}">
                <a16:creationId xmlns:a16="http://schemas.microsoft.com/office/drawing/2014/main" id="{8B4E210A-A91A-F86E-8D4D-79B5B81831AA}"/>
              </a:ext>
            </a:extLst>
          </p:cNvPr>
          <p:cNvSpPr>
            <a:spLocks noGrp="1"/>
          </p:cNvSpPr>
          <p:nvPr>
            <p:ph idx="1"/>
          </p:nvPr>
        </p:nvSpPr>
        <p:spPr/>
        <p:txBody>
          <a:bodyPr/>
          <a:lstStyle/>
          <a:p>
            <a:pPr marL="0" indent="0">
              <a:buNone/>
            </a:pPr>
            <a:r>
              <a:rPr lang="en-GB" dirty="0"/>
              <a:t>Carers UK does an annual survey – half of all carers (51%) took over a year to recognise their caring role and over a third took more than 3 years!</a:t>
            </a:r>
          </a:p>
          <a:p>
            <a:pPr marL="0" indent="0">
              <a:buNone/>
            </a:pPr>
            <a:endParaRPr lang="en-GB" dirty="0"/>
          </a:p>
          <a:p>
            <a:pPr marL="0" indent="0">
              <a:buNone/>
            </a:pPr>
            <a:r>
              <a:rPr lang="en-GB" dirty="0"/>
              <a:t>‘I didn’t think of myself as a carer who needed help, I was just her daughter’</a:t>
            </a:r>
          </a:p>
          <a:p>
            <a:pPr marL="0" indent="0">
              <a:buNone/>
            </a:pPr>
            <a:endParaRPr lang="en-GB" dirty="0"/>
          </a:p>
          <a:p>
            <a:pPr marL="0" indent="0">
              <a:buNone/>
            </a:pPr>
            <a:r>
              <a:rPr lang="en-GB" dirty="0"/>
              <a:t>There can be guilt (unfounded) attached to accepting services to care for family members. </a:t>
            </a:r>
          </a:p>
        </p:txBody>
      </p:sp>
    </p:spTree>
    <p:extLst>
      <p:ext uri="{BB962C8B-B14F-4D97-AF65-F5344CB8AC3E}">
        <p14:creationId xmlns:p14="http://schemas.microsoft.com/office/powerpoint/2010/main" val="94294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F7E5-C25D-5525-9049-EE21F3FFF1AA}"/>
              </a:ext>
            </a:extLst>
          </p:cNvPr>
          <p:cNvSpPr>
            <a:spLocks noGrp="1"/>
          </p:cNvSpPr>
          <p:nvPr>
            <p:ph type="title"/>
          </p:nvPr>
        </p:nvSpPr>
        <p:spPr>
          <a:xfrm>
            <a:off x="251520" y="228600"/>
            <a:ext cx="8640960" cy="857250"/>
          </a:xfrm>
        </p:spPr>
        <p:txBody>
          <a:bodyPr wrap="square" anchor="t">
            <a:normAutofit/>
          </a:bodyPr>
          <a:lstStyle/>
          <a:p>
            <a:r>
              <a:rPr lang="en-GB" dirty="0"/>
              <a:t>The Carer’s SAR Recommendations:</a:t>
            </a:r>
            <a:endParaRPr lang="en-US" dirty="0"/>
          </a:p>
        </p:txBody>
      </p:sp>
      <p:sp>
        <p:nvSpPr>
          <p:cNvPr id="8" name="Content Placeholder 2">
            <a:extLst>
              <a:ext uri="{FF2B5EF4-FFF2-40B4-BE49-F238E27FC236}">
                <a16:creationId xmlns:a16="http://schemas.microsoft.com/office/drawing/2014/main" id="{A2CEFA38-467C-B45B-CDE9-79FB4245B1FA}"/>
              </a:ext>
            </a:extLst>
          </p:cNvPr>
          <p:cNvSpPr>
            <a:spLocks noGrp="1"/>
          </p:cNvSpPr>
          <p:nvPr>
            <p:ph sz="half" idx="1"/>
          </p:nvPr>
        </p:nvSpPr>
        <p:spPr>
          <a:xfrm>
            <a:off x="251520" y="819150"/>
            <a:ext cx="4176464" cy="3771900"/>
          </a:xfrm>
        </p:spPr>
        <p:txBody>
          <a:bodyPr/>
          <a:lstStyle/>
          <a:p>
            <a:pPr marL="0" indent="0">
              <a:buNone/>
            </a:pPr>
            <a:r>
              <a:rPr lang="en-GB" sz="1800" dirty="0">
                <a:effectLst/>
                <a:latin typeface="Calibri" panose="020F0502020204030204" pitchFamily="34" charset="0"/>
                <a:ea typeface="Calibri" panose="020F0502020204030204" pitchFamily="34" charset="0"/>
              </a:rPr>
              <a:t>The ESAB must support the review of the Carers Assessment process to identify and progress any improvements to multi agency processes for the offer and completion of ‘Carers Assessments’.</a:t>
            </a:r>
          </a:p>
          <a:p>
            <a:pPr marL="0" indent="0">
              <a:buNone/>
            </a:pPr>
            <a:endParaRPr lang="en-GB" sz="1800" dirty="0">
              <a:latin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The ESAB must gain assurance that there is a process in place to review when a Package of Care is declined or curtailed by the patient/family to ensure alternative/additional support, where available, is offered and that Adult Social Care are aware when no care is in place. </a:t>
            </a:r>
            <a:endParaRPr lang="en-US" dirty="0"/>
          </a:p>
        </p:txBody>
      </p:sp>
      <p:sp>
        <p:nvSpPr>
          <p:cNvPr id="10" name="Content Placeholder 3">
            <a:extLst>
              <a:ext uri="{FF2B5EF4-FFF2-40B4-BE49-F238E27FC236}">
                <a16:creationId xmlns:a16="http://schemas.microsoft.com/office/drawing/2014/main" id="{B256AC1C-EBDB-8B9C-F142-16787B048FA9}"/>
              </a:ext>
            </a:extLst>
          </p:cNvPr>
          <p:cNvSpPr>
            <a:spLocks noGrp="1"/>
          </p:cNvSpPr>
          <p:nvPr>
            <p:ph sz="half" idx="2"/>
          </p:nvPr>
        </p:nvSpPr>
        <p:spPr>
          <a:xfrm>
            <a:off x="4659493" y="742950"/>
            <a:ext cx="4229744" cy="3771900"/>
          </a:xfrm>
        </p:spPr>
        <p:txBody>
          <a:bodyPr/>
          <a:lstStyle/>
          <a:p>
            <a:pPr marL="0" indent="0">
              <a:buNone/>
            </a:pPr>
            <a:r>
              <a:rPr lang="en-GB" sz="1800" kern="0" dirty="0">
                <a:solidFill>
                  <a:srgbClr val="111111"/>
                </a:solidFill>
                <a:effectLst/>
                <a:latin typeface="Calibri" panose="020F0502020204030204" pitchFamily="34" charset="0"/>
                <a:ea typeface="Times New Roman" panose="02020603050405020304" pitchFamily="18" charset="0"/>
              </a:rPr>
              <a:t>The ESAB must work with the commissioners of Health and Social Care to develop carer support services collaborating with existing services and broadening collaboration and engagement with the Voluntary, Community and Faith Sectors to maximise resources and input.</a:t>
            </a:r>
          </a:p>
          <a:p>
            <a:pPr marL="0" indent="0">
              <a:buNone/>
            </a:pPr>
            <a:endParaRPr lang="en-GB" sz="1800" dirty="0">
              <a:solidFill>
                <a:srgbClr val="111111"/>
              </a:solidFill>
              <a:latin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The ESAB must support health and social care, including hospital discharge teams, to ensure that families are offered the opportunity to provide details relating to the care they will be providing. </a:t>
            </a:r>
            <a:endParaRPr lang="en-US" dirty="0"/>
          </a:p>
        </p:txBody>
      </p:sp>
    </p:spTree>
    <p:extLst>
      <p:ext uri="{BB962C8B-B14F-4D97-AF65-F5344CB8AC3E}">
        <p14:creationId xmlns:p14="http://schemas.microsoft.com/office/powerpoint/2010/main" val="89685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47494-3D9C-41F5-1D8D-E73D1C1106D8}"/>
              </a:ext>
            </a:extLst>
          </p:cNvPr>
          <p:cNvSpPr>
            <a:spLocks noGrp="1"/>
          </p:cNvSpPr>
          <p:nvPr>
            <p:ph type="title"/>
          </p:nvPr>
        </p:nvSpPr>
        <p:spPr>
          <a:xfrm>
            <a:off x="251520" y="228600"/>
            <a:ext cx="8640960" cy="857250"/>
          </a:xfrm>
        </p:spPr>
        <p:txBody>
          <a:bodyPr wrap="square" anchor="t">
            <a:normAutofit/>
          </a:bodyPr>
          <a:lstStyle/>
          <a:p>
            <a:r>
              <a:rPr lang="en-GB" dirty="0"/>
              <a:t>But what can we learn as individuals?</a:t>
            </a:r>
            <a:endParaRPr lang="en-US" dirty="0"/>
          </a:p>
        </p:txBody>
      </p:sp>
      <p:graphicFrame>
        <p:nvGraphicFramePr>
          <p:cNvPr id="11" name="Content Placeholder 2">
            <a:extLst>
              <a:ext uri="{FF2B5EF4-FFF2-40B4-BE49-F238E27FC236}">
                <a16:creationId xmlns:a16="http://schemas.microsoft.com/office/drawing/2014/main" id="{EC82B212-5F56-7800-5A43-518458863F73}"/>
              </a:ext>
            </a:extLst>
          </p:cNvPr>
          <p:cNvGraphicFramePr>
            <a:graphicFrameLocks noGrp="1"/>
          </p:cNvGraphicFramePr>
          <p:nvPr>
            <p:ph idx="1"/>
            <p:extLst>
              <p:ext uri="{D42A27DB-BD31-4B8C-83A1-F6EECF244321}">
                <p14:modId xmlns:p14="http://schemas.microsoft.com/office/powerpoint/2010/main" val="3005909142"/>
              </p:ext>
            </p:extLst>
          </p:nvPr>
        </p:nvGraphicFramePr>
        <p:xfrm>
          <a:off x="251520" y="1143000"/>
          <a:ext cx="864096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204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3762A8-BDFB-50F8-5295-ED466EB2889D}"/>
              </a:ext>
            </a:extLst>
          </p:cNvPr>
          <p:cNvSpPr>
            <a:spLocks noGrp="1"/>
          </p:cNvSpPr>
          <p:nvPr>
            <p:ph idx="1"/>
          </p:nvPr>
        </p:nvSpPr>
        <p:spPr>
          <a:xfrm>
            <a:off x="76200" y="133350"/>
            <a:ext cx="8816280" cy="4781550"/>
          </a:xfrm>
        </p:spPr>
        <p:txBody>
          <a:bodyPr/>
          <a:lstStyle/>
          <a:p>
            <a:pPr marL="0" indent="0">
              <a:buNone/>
            </a:pPr>
            <a:endParaRPr lang="en-US" dirty="0"/>
          </a:p>
        </p:txBody>
      </p:sp>
      <p:sp>
        <p:nvSpPr>
          <p:cNvPr id="4" name="Speech Bubble: Oval 3">
            <a:extLst>
              <a:ext uri="{FF2B5EF4-FFF2-40B4-BE49-F238E27FC236}">
                <a16:creationId xmlns:a16="http://schemas.microsoft.com/office/drawing/2014/main" id="{782E98E2-DD96-F7CE-2AEC-86050A15529A}"/>
              </a:ext>
            </a:extLst>
          </p:cNvPr>
          <p:cNvSpPr/>
          <p:nvPr/>
        </p:nvSpPr>
        <p:spPr bwMode="auto">
          <a:xfrm>
            <a:off x="304800" y="285750"/>
            <a:ext cx="2286000" cy="2133600"/>
          </a:xfrm>
          <a:prstGeom prst="wedgeEllipse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Previous carers weren’t helpful </a:t>
            </a: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peech Bubble: Oval 4">
            <a:extLst>
              <a:ext uri="{FF2B5EF4-FFF2-40B4-BE49-F238E27FC236}">
                <a16:creationId xmlns:a16="http://schemas.microsoft.com/office/drawing/2014/main" id="{5F5D9AAE-D8B1-44BF-2F59-6675B8B78618}"/>
              </a:ext>
            </a:extLst>
          </p:cNvPr>
          <p:cNvSpPr/>
          <p:nvPr/>
        </p:nvSpPr>
        <p:spPr bwMode="auto">
          <a:xfrm>
            <a:off x="609600" y="3333750"/>
            <a:ext cx="1981200" cy="1371600"/>
          </a:xfrm>
          <a:prstGeom prst="wedgeEllipseCallout">
            <a:avLst>
              <a:gd name="adj1" fmla="val -72915"/>
              <a:gd name="adj2" fmla="val -3352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I can manage</a:t>
            </a: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6" name="Speech Bubble: Oval 5">
            <a:extLst>
              <a:ext uri="{FF2B5EF4-FFF2-40B4-BE49-F238E27FC236}">
                <a16:creationId xmlns:a16="http://schemas.microsoft.com/office/drawing/2014/main" id="{9D2E31BD-926C-550D-010E-D48797C60956}"/>
              </a:ext>
            </a:extLst>
          </p:cNvPr>
          <p:cNvSpPr/>
          <p:nvPr/>
        </p:nvSpPr>
        <p:spPr bwMode="auto">
          <a:xfrm>
            <a:off x="2895600" y="228600"/>
            <a:ext cx="2667000" cy="1828800"/>
          </a:xfrm>
          <a:prstGeom prst="wedgeEllipseCallout">
            <a:avLst>
              <a:gd name="adj1" fmla="val 74160"/>
              <a:gd name="adj2" fmla="val -5355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We don’t want any interference</a:t>
            </a: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7" name="Speech Bubble: Oval 6">
            <a:extLst>
              <a:ext uri="{FF2B5EF4-FFF2-40B4-BE49-F238E27FC236}">
                <a16:creationId xmlns:a16="http://schemas.microsoft.com/office/drawing/2014/main" id="{A01601E2-AFFF-7FFD-0E8D-A0E057CE7C14}"/>
              </a:ext>
            </a:extLst>
          </p:cNvPr>
          <p:cNvSpPr/>
          <p:nvPr/>
        </p:nvSpPr>
        <p:spPr bwMode="auto">
          <a:xfrm>
            <a:off x="3429000" y="2952750"/>
            <a:ext cx="2362200" cy="1676400"/>
          </a:xfrm>
          <a:prstGeom prst="wedgeEllipseCallout">
            <a:avLst>
              <a:gd name="adj1" fmla="val -69131"/>
              <a:gd name="adj2" fmla="val -6185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The Family can cope.</a:t>
            </a: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8" name="Speech Bubble: Oval 7">
            <a:extLst>
              <a:ext uri="{FF2B5EF4-FFF2-40B4-BE49-F238E27FC236}">
                <a16:creationId xmlns:a16="http://schemas.microsoft.com/office/drawing/2014/main" id="{77101230-E009-AA0F-B022-7AC25D4905BB}"/>
              </a:ext>
            </a:extLst>
          </p:cNvPr>
          <p:cNvSpPr/>
          <p:nvPr/>
        </p:nvSpPr>
        <p:spPr bwMode="auto">
          <a:xfrm>
            <a:off x="6553202" y="438150"/>
            <a:ext cx="2285998" cy="2133600"/>
          </a:xfrm>
          <a:prstGeom prst="wedgeEllipseCallout">
            <a:avLst>
              <a:gd name="adj1" fmla="val -100283"/>
              <a:gd name="adj2" fmla="val 5050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a:ea typeface="ＭＳ Ｐゴシック" charset="0"/>
              </a:rPr>
              <a:t>Where will I live when she’s gone?</a:t>
            </a: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9" name="Speech Bubble: Oval 8">
            <a:extLst>
              <a:ext uri="{FF2B5EF4-FFF2-40B4-BE49-F238E27FC236}">
                <a16:creationId xmlns:a16="http://schemas.microsoft.com/office/drawing/2014/main" id="{6AFB6FBA-6E08-25AF-5A97-5550ADA7EA75}"/>
              </a:ext>
            </a:extLst>
          </p:cNvPr>
          <p:cNvSpPr/>
          <p:nvPr/>
        </p:nvSpPr>
        <p:spPr bwMode="auto">
          <a:xfrm>
            <a:off x="5990441" y="2800350"/>
            <a:ext cx="2285998" cy="1752600"/>
          </a:xfrm>
          <a:prstGeom prst="wedgeEllipseCallout">
            <a:avLst>
              <a:gd name="adj1" fmla="val 55641"/>
              <a:gd name="adj2" fmla="val 713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It was a cry for help</a:t>
            </a:r>
            <a:endParaRPr kumimoji="0" lang="en-US" sz="2400" b="0" i="0" u="none" strike="noStrike" cap="none" normalizeH="0" baseline="0" dirty="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61585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7E73-E347-0376-9388-1F440FCA524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F77AB78-CAC6-2458-34BB-C464834F3605}"/>
              </a:ext>
            </a:extLst>
          </p:cNvPr>
          <p:cNvSpPr>
            <a:spLocks noGrp="1"/>
          </p:cNvSpPr>
          <p:nvPr>
            <p:ph idx="1"/>
          </p:nvPr>
        </p:nvSpPr>
        <p:spPr/>
        <p:txBody>
          <a:bodyPr/>
          <a:lstStyle/>
          <a:p>
            <a:pPr marL="0" indent="0">
              <a:buNone/>
            </a:pPr>
            <a:r>
              <a:rPr lang="en-GB" dirty="0"/>
              <a:t>The facts of these cases are distressing – but it is important to acknowledge the reality of what happened to these adults so that we can learn from such cases. </a:t>
            </a:r>
          </a:p>
          <a:p>
            <a:pPr marL="0" indent="0">
              <a:buNone/>
            </a:pPr>
            <a:endParaRPr lang="en-GB" dirty="0"/>
          </a:p>
          <a:p>
            <a:pPr marL="0" indent="0">
              <a:buNone/>
            </a:pPr>
            <a:r>
              <a:rPr lang="en-GB" dirty="0"/>
              <a:t>That said, please be aware and feel free to take a break if you need one. </a:t>
            </a:r>
          </a:p>
          <a:p>
            <a:pPr marL="0" indent="0">
              <a:buNone/>
            </a:pPr>
            <a:endParaRPr lang="en-GB" dirty="0"/>
          </a:p>
          <a:p>
            <a:pPr marL="0" indent="0">
              <a:buNone/>
            </a:pPr>
            <a:r>
              <a:rPr lang="en-GB" dirty="0"/>
              <a:t>These are real cases anonymised – please respect confidentiality if you know the families or any other real people mentioned. </a:t>
            </a:r>
          </a:p>
          <a:p>
            <a:pPr marL="0" indent="0">
              <a:buNone/>
            </a:pPr>
            <a:endParaRPr lang="en-GB" dirty="0"/>
          </a:p>
        </p:txBody>
      </p:sp>
    </p:spTree>
    <p:extLst>
      <p:ext uri="{BB962C8B-B14F-4D97-AF65-F5344CB8AC3E}">
        <p14:creationId xmlns:p14="http://schemas.microsoft.com/office/powerpoint/2010/main" val="141553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a:extLst>
              <a:ext uri="{FF2B5EF4-FFF2-40B4-BE49-F238E27FC236}">
                <a16:creationId xmlns:a16="http://schemas.microsoft.com/office/drawing/2014/main" id="{2F76B8F3-AF37-753E-0A85-1D25FD5F7E06}"/>
              </a:ext>
            </a:extLst>
          </p:cNvPr>
          <p:cNvSpPr>
            <a:spLocks noGrp="1" noChangeArrowheads="1"/>
          </p:cNvSpPr>
          <p:nvPr>
            <p:ph type="title"/>
          </p:nvPr>
        </p:nvSpPr>
        <p:spPr>
          <a:xfrm>
            <a:off x="251520" y="228600"/>
            <a:ext cx="8640960" cy="857250"/>
          </a:xfrm>
        </p:spPr>
        <p:txBody>
          <a:bodyPr wrap="square" anchor="t">
            <a:normAutofit/>
          </a:bodyPr>
          <a:lstStyle/>
          <a:p>
            <a:r>
              <a:rPr lang="en-GB" altLang="en-US" dirty="0"/>
              <a:t>A’s Story…</a:t>
            </a:r>
            <a:endParaRPr lang="en-US" altLang="en-US" dirty="0"/>
          </a:p>
        </p:txBody>
      </p:sp>
      <p:sp>
        <p:nvSpPr>
          <p:cNvPr id="7174" name="Content Placeholder 2">
            <a:extLst>
              <a:ext uri="{FF2B5EF4-FFF2-40B4-BE49-F238E27FC236}">
                <a16:creationId xmlns:a16="http://schemas.microsoft.com/office/drawing/2014/main" id="{EC146EC5-2874-06AF-1FC0-E28200A31955}"/>
              </a:ext>
            </a:extLst>
          </p:cNvPr>
          <p:cNvSpPr>
            <a:spLocks noGrp="1"/>
          </p:cNvSpPr>
          <p:nvPr>
            <p:ph sz="half" idx="1"/>
          </p:nvPr>
        </p:nvSpPr>
        <p:spPr>
          <a:xfrm>
            <a:off x="304800" y="819150"/>
            <a:ext cx="4495800" cy="3771900"/>
          </a:xfrm>
        </p:spPr>
        <p:txBody>
          <a:bodyPr/>
          <a:lstStyle/>
          <a:p>
            <a:pPr marL="0" indent="0">
              <a:buNone/>
            </a:pPr>
            <a:r>
              <a:rPr lang="en-GB" dirty="0"/>
              <a:t>A was a 94-year-old with dementia living on a farm with her son &amp; other adult children. </a:t>
            </a:r>
          </a:p>
          <a:p>
            <a:pPr marL="0" indent="0">
              <a:buNone/>
            </a:pPr>
            <a:endParaRPr lang="en-GB" dirty="0"/>
          </a:p>
          <a:p>
            <a:pPr marL="0" indent="0">
              <a:buNone/>
            </a:pPr>
            <a:r>
              <a:rPr lang="en-GB" dirty="0"/>
              <a:t>Concerns about neglect due to untreated leg injury. Discharged with a care package but cancelled. </a:t>
            </a:r>
          </a:p>
          <a:p>
            <a:pPr marL="0" indent="0">
              <a:buNone/>
            </a:pPr>
            <a:endParaRPr lang="en-GB" dirty="0"/>
          </a:p>
          <a:p>
            <a:pPr marL="0" indent="0">
              <a:buNone/>
            </a:pPr>
            <a:r>
              <a:rPr lang="en-GB" dirty="0"/>
              <a:t>LAS attended – she was severely dehydrated and attached to a home-made medical device. She died shortly thereafter. </a:t>
            </a:r>
          </a:p>
        </p:txBody>
      </p:sp>
      <p:pic>
        <p:nvPicPr>
          <p:cNvPr id="3" name="Content Placeholder 2" descr="Woman with tied hair">
            <a:extLst>
              <a:ext uri="{FF2B5EF4-FFF2-40B4-BE49-F238E27FC236}">
                <a16:creationId xmlns:a16="http://schemas.microsoft.com/office/drawing/2014/main" id="{645FEBAB-44D9-FDCD-3E8B-B09D8615DF46}"/>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4891658" y="1143000"/>
            <a:ext cx="3771900" cy="37719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E4DCF-3C73-3775-1338-910688DA71BA}"/>
              </a:ext>
            </a:extLst>
          </p:cNvPr>
          <p:cNvSpPr>
            <a:spLocks noGrp="1"/>
          </p:cNvSpPr>
          <p:nvPr>
            <p:ph type="title"/>
          </p:nvPr>
        </p:nvSpPr>
        <p:spPr/>
        <p:txBody>
          <a:bodyPr/>
          <a:lstStyle/>
          <a:p>
            <a:r>
              <a:rPr lang="en-GB" dirty="0"/>
              <a:t>Spotlight – Multi-agency Communication</a:t>
            </a:r>
            <a:endParaRPr lang="en-US" dirty="0"/>
          </a:p>
        </p:txBody>
      </p:sp>
      <p:sp>
        <p:nvSpPr>
          <p:cNvPr id="3" name="Content Placeholder 2">
            <a:extLst>
              <a:ext uri="{FF2B5EF4-FFF2-40B4-BE49-F238E27FC236}">
                <a16:creationId xmlns:a16="http://schemas.microsoft.com/office/drawing/2014/main" id="{3A90366A-1B7A-0155-A416-AD83D5A2D964}"/>
              </a:ext>
            </a:extLst>
          </p:cNvPr>
          <p:cNvSpPr>
            <a:spLocks noGrp="1"/>
          </p:cNvSpPr>
          <p:nvPr>
            <p:ph idx="1"/>
          </p:nvPr>
        </p:nvSpPr>
        <p:spPr/>
        <p:txBody>
          <a:bodyPr/>
          <a:lstStyle/>
          <a:p>
            <a:pPr marL="0" indent="0">
              <a:buNone/>
            </a:pPr>
            <a:r>
              <a:rPr lang="en-GB" dirty="0"/>
              <a:t>When A was admitted to hospital, a Safeguarding Concern was raised around neglect…</a:t>
            </a:r>
          </a:p>
          <a:p>
            <a:pPr marL="0" indent="0">
              <a:buNone/>
            </a:pPr>
            <a:endParaRPr lang="en-GB" dirty="0"/>
          </a:p>
          <a:p>
            <a:pPr marL="0" indent="0">
              <a:buNone/>
            </a:pPr>
            <a:r>
              <a:rPr lang="en-GB" dirty="0"/>
              <a:t>Upon discharge, MASH were asked their views. They agreed to discharge as long as there was a package of care in place…</a:t>
            </a:r>
          </a:p>
          <a:p>
            <a:pPr marL="0" indent="0">
              <a:buNone/>
            </a:pPr>
            <a:endParaRPr lang="en-GB" dirty="0"/>
          </a:p>
          <a:p>
            <a:pPr marL="0" indent="0">
              <a:buNone/>
            </a:pPr>
            <a:r>
              <a:rPr lang="en-GB" dirty="0"/>
              <a:t>A’s family cancelled care package almost immediately. </a:t>
            </a:r>
          </a:p>
          <a:p>
            <a:pPr marL="0" indent="0">
              <a:buNone/>
            </a:pPr>
            <a:endParaRPr lang="en-GB" dirty="0"/>
          </a:p>
          <a:p>
            <a:pPr marL="0" indent="0">
              <a:buNone/>
            </a:pPr>
            <a:r>
              <a:rPr lang="en-GB" dirty="0"/>
              <a:t>MASH were not informed – risk assessment. </a:t>
            </a:r>
            <a:endParaRPr lang="en-US" dirty="0"/>
          </a:p>
        </p:txBody>
      </p:sp>
    </p:spTree>
    <p:extLst>
      <p:ext uri="{BB962C8B-B14F-4D97-AF65-F5344CB8AC3E}">
        <p14:creationId xmlns:p14="http://schemas.microsoft.com/office/powerpoint/2010/main" val="94866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E816-1512-ED67-F0CB-1E1776DD1E9A}"/>
              </a:ext>
            </a:extLst>
          </p:cNvPr>
          <p:cNvSpPr>
            <a:spLocks noGrp="1"/>
          </p:cNvSpPr>
          <p:nvPr>
            <p:ph type="title"/>
          </p:nvPr>
        </p:nvSpPr>
        <p:spPr/>
        <p:txBody>
          <a:bodyPr/>
          <a:lstStyle/>
          <a:p>
            <a:r>
              <a:rPr lang="en-GB" dirty="0"/>
              <a:t>Spotlight – Great Practice</a:t>
            </a:r>
            <a:endParaRPr lang="en-US" dirty="0"/>
          </a:p>
        </p:txBody>
      </p:sp>
      <p:sp>
        <p:nvSpPr>
          <p:cNvPr id="3" name="Content Placeholder 2">
            <a:extLst>
              <a:ext uri="{FF2B5EF4-FFF2-40B4-BE49-F238E27FC236}">
                <a16:creationId xmlns:a16="http://schemas.microsoft.com/office/drawing/2014/main" id="{84827FC4-25C2-AD71-1780-1A5629D92F43}"/>
              </a:ext>
            </a:extLst>
          </p:cNvPr>
          <p:cNvSpPr>
            <a:spLocks noGrp="1"/>
          </p:cNvSpPr>
          <p:nvPr>
            <p:ph idx="1"/>
          </p:nvPr>
        </p:nvSpPr>
        <p:spPr>
          <a:xfrm>
            <a:off x="251520" y="1143000"/>
            <a:ext cx="8640960" cy="1581150"/>
          </a:xfrm>
        </p:spPr>
        <p:txBody>
          <a:bodyPr/>
          <a:lstStyle/>
          <a:p>
            <a:pPr marL="0" indent="0">
              <a:buNone/>
            </a:pPr>
            <a:r>
              <a:rPr lang="en-GB" dirty="0"/>
              <a:t>A’s daughter insisted that she could use equipment independently..</a:t>
            </a:r>
          </a:p>
          <a:p>
            <a:pPr marL="0" indent="0">
              <a:buNone/>
            </a:pPr>
            <a:endParaRPr lang="en-GB" dirty="0"/>
          </a:p>
          <a:p>
            <a:pPr marL="0" indent="0">
              <a:buNone/>
            </a:pPr>
            <a:r>
              <a:rPr lang="en-GB" dirty="0"/>
              <a:t>OT insisted on proper training and processes to ensure safe use. </a:t>
            </a:r>
            <a:endParaRPr lang="en-US" dirty="0"/>
          </a:p>
        </p:txBody>
      </p:sp>
    </p:spTree>
    <p:extLst>
      <p:ext uri="{BB962C8B-B14F-4D97-AF65-F5344CB8AC3E}">
        <p14:creationId xmlns:p14="http://schemas.microsoft.com/office/powerpoint/2010/main" val="415003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D718D-7440-62FE-5087-49E761341AA2}"/>
              </a:ext>
            </a:extLst>
          </p:cNvPr>
          <p:cNvSpPr>
            <a:spLocks noGrp="1"/>
          </p:cNvSpPr>
          <p:nvPr>
            <p:ph type="title"/>
          </p:nvPr>
        </p:nvSpPr>
        <p:spPr>
          <a:xfrm>
            <a:off x="251520" y="228600"/>
            <a:ext cx="8640960" cy="857250"/>
          </a:xfrm>
        </p:spPr>
        <p:txBody>
          <a:bodyPr wrap="square" anchor="t">
            <a:normAutofit/>
          </a:bodyPr>
          <a:lstStyle/>
          <a:p>
            <a:r>
              <a:rPr lang="en-GB" dirty="0"/>
              <a:t>B’s Story…</a:t>
            </a:r>
            <a:endParaRPr lang="en-US" dirty="0"/>
          </a:p>
        </p:txBody>
      </p:sp>
      <p:sp>
        <p:nvSpPr>
          <p:cNvPr id="10" name="Content Placeholder 2">
            <a:extLst>
              <a:ext uri="{FF2B5EF4-FFF2-40B4-BE49-F238E27FC236}">
                <a16:creationId xmlns:a16="http://schemas.microsoft.com/office/drawing/2014/main" id="{58642DDF-DB8D-DAB1-3C91-F319E235386F}"/>
              </a:ext>
            </a:extLst>
          </p:cNvPr>
          <p:cNvSpPr>
            <a:spLocks noGrp="1"/>
          </p:cNvSpPr>
          <p:nvPr>
            <p:ph sz="half" idx="1"/>
          </p:nvPr>
        </p:nvSpPr>
        <p:spPr>
          <a:xfrm>
            <a:off x="267732" y="742950"/>
            <a:ext cx="4761467" cy="3771900"/>
          </a:xfrm>
        </p:spPr>
        <p:txBody>
          <a:bodyPr/>
          <a:lstStyle/>
          <a:p>
            <a:pPr marL="0" indent="0">
              <a:buNone/>
            </a:pPr>
            <a:r>
              <a:rPr lang="en-GB" dirty="0"/>
              <a:t>B was an 80 year old woman admitted to hospital as severely underweight. </a:t>
            </a:r>
          </a:p>
          <a:p>
            <a:pPr marL="0" indent="0">
              <a:buNone/>
            </a:pPr>
            <a:endParaRPr lang="en-GB" dirty="0"/>
          </a:p>
          <a:p>
            <a:pPr marL="0" indent="0">
              <a:buNone/>
            </a:pPr>
            <a:r>
              <a:rPr lang="en-GB" dirty="0"/>
              <a:t>English as a second language – capacity unclear. </a:t>
            </a:r>
          </a:p>
          <a:p>
            <a:pPr marL="0" indent="0">
              <a:buNone/>
            </a:pPr>
            <a:endParaRPr lang="en-GB" dirty="0"/>
          </a:p>
          <a:p>
            <a:pPr marL="0" indent="0">
              <a:buNone/>
            </a:pPr>
            <a:r>
              <a:rPr lang="en-GB" dirty="0"/>
              <a:t>Family rejected carers and equipment. </a:t>
            </a:r>
          </a:p>
          <a:p>
            <a:pPr marL="0" indent="0">
              <a:buNone/>
            </a:pPr>
            <a:endParaRPr lang="en-GB" dirty="0"/>
          </a:p>
          <a:p>
            <a:pPr marL="0" indent="0">
              <a:buNone/>
            </a:pPr>
            <a:r>
              <a:rPr lang="en-GB" dirty="0"/>
              <a:t>Police respond to a call – find her severely neglected, sleeping on a sofa and suffering from pneumonia. </a:t>
            </a:r>
          </a:p>
          <a:p>
            <a:pPr marL="0" indent="0">
              <a:buNone/>
            </a:pPr>
            <a:endParaRPr lang="en-GB" dirty="0"/>
          </a:p>
          <a:p>
            <a:pPr marL="0" indent="0">
              <a:buNone/>
            </a:pPr>
            <a:endParaRPr lang="en-US" dirty="0"/>
          </a:p>
        </p:txBody>
      </p:sp>
      <p:pic>
        <p:nvPicPr>
          <p:cNvPr id="5" name="Content Placeholder 4" descr="A woman with top knot">
            <a:extLst>
              <a:ext uri="{FF2B5EF4-FFF2-40B4-BE49-F238E27FC236}">
                <a16:creationId xmlns:a16="http://schemas.microsoft.com/office/drawing/2014/main" id="{06C647F6-61D4-1839-8232-9057800C29B7}"/>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4572000" y="1143000"/>
            <a:ext cx="3035919" cy="3771900"/>
          </a:xfrm>
        </p:spPr>
      </p:pic>
      <p:sp>
        <p:nvSpPr>
          <p:cNvPr id="6" name="Speech Bubble: Oval 5">
            <a:extLst>
              <a:ext uri="{FF2B5EF4-FFF2-40B4-BE49-F238E27FC236}">
                <a16:creationId xmlns:a16="http://schemas.microsoft.com/office/drawing/2014/main" id="{8E90AF82-6A19-2B6A-0F26-68AE4DE307F6}"/>
              </a:ext>
            </a:extLst>
          </p:cNvPr>
          <p:cNvSpPr/>
          <p:nvPr/>
        </p:nvSpPr>
        <p:spPr bwMode="auto">
          <a:xfrm>
            <a:off x="6189401" y="1962150"/>
            <a:ext cx="2837035" cy="1905000"/>
          </a:xfrm>
          <a:prstGeom prst="wedgeEllipse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ＭＳ Ｐゴシック" charset="0"/>
              </a:rPr>
              <a:t>There’s no-one to look after me at home. </a:t>
            </a:r>
            <a:endParaRPr kumimoji="0" lang="en-US" sz="2400" b="0" i="0" u="none" strike="noStrike" cap="none" normalizeH="0" baseline="0" dirty="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3476883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DC74-F90C-2847-22C0-6C8C4B9D967C}"/>
              </a:ext>
            </a:extLst>
          </p:cNvPr>
          <p:cNvSpPr>
            <a:spLocks noGrp="1"/>
          </p:cNvSpPr>
          <p:nvPr>
            <p:ph type="title"/>
          </p:nvPr>
        </p:nvSpPr>
        <p:spPr>
          <a:xfrm>
            <a:off x="251520" y="228600"/>
            <a:ext cx="8640960" cy="857250"/>
          </a:xfrm>
        </p:spPr>
        <p:txBody>
          <a:bodyPr wrap="square" anchor="t">
            <a:normAutofit/>
          </a:bodyPr>
          <a:lstStyle/>
          <a:p>
            <a:r>
              <a:rPr lang="en-GB" dirty="0"/>
              <a:t>C’s Story</a:t>
            </a:r>
            <a:endParaRPr lang="en-US" dirty="0"/>
          </a:p>
        </p:txBody>
      </p:sp>
      <p:sp>
        <p:nvSpPr>
          <p:cNvPr id="12" name="Content Placeholder 2">
            <a:extLst>
              <a:ext uri="{FF2B5EF4-FFF2-40B4-BE49-F238E27FC236}">
                <a16:creationId xmlns:a16="http://schemas.microsoft.com/office/drawing/2014/main" id="{E6E32E0D-2D6C-A91A-91A0-E53F72F794CF}"/>
              </a:ext>
            </a:extLst>
          </p:cNvPr>
          <p:cNvSpPr>
            <a:spLocks noGrp="1"/>
          </p:cNvSpPr>
          <p:nvPr>
            <p:ph sz="half" idx="1"/>
          </p:nvPr>
        </p:nvSpPr>
        <p:spPr>
          <a:xfrm>
            <a:off x="251520" y="742950"/>
            <a:ext cx="5463480" cy="4171950"/>
          </a:xfrm>
        </p:spPr>
        <p:txBody>
          <a:bodyPr/>
          <a:lstStyle/>
          <a:p>
            <a:pPr marL="0" indent="0">
              <a:buNone/>
            </a:pPr>
            <a:r>
              <a:rPr lang="en-GB" dirty="0"/>
              <a:t>C was 76 and lived with his wife and daughter – but daughter refused to care for him. </a:t>
            </a:r>
          </a:p>
          <a:p>
            <a:pPr marL="0" indent="0">
              <a:buNone/>
            </a:pPr>
            <a:endParaRPr lang="en-GB" dirty="0"/>
          </a:p>
          <a:p>
            <a:pPr marL="0" indent="0">
              <a:buNone/>
            </a:pPr>
            <a:r>
              <a:rPr lang="en-GB" dirty="0"/>
              <a:t>Care package agreed, then reduced and then cancelled. Readmitted after less than 28 days (9 days after care cancelled).</a:t>
            </a:r>
          </a:p>
          <a:p>
            <a:pPr marL="0" indent="0">
              <a:buNone/>
            </a:pPr>
            <a:endParaRPr lang="en-GB" dirty="0"/>
          </a:p>
          <a:p>
            <a:pPr marL="0" indent="0">
              <a:buNone/>
            </a:pPr>
            <a:r>
              <a:rPr lang="en-GB" dirty="0"/>
              <a:t>4 months passed. He was found with untreated pressure sores with animal fur in them – taken to hospital and died the next day. </a:t>
            </a:r>
          </a:p>
          <a:p>
            <a:pPr marL="0" indent="0">
              <a:buNone/>
            </a:pPr>
            <a:endParaRPr lang="en-GB" dirty="0"/>
          </a:p>
          <a:p>
            <a:pPr marL="0" indent="0">
              <a:buNone/>
            </a:pPr>
            <a:endParaRPr lang="en-GB" dirty="0"/>
          </a:p>
          <a:p>
            <a:pPr marL="0" indent="0">
              <a:buNone/>
            </a:pPr>
            <a:endParaRPr lang="en-GB" dirty="0"/>
          </a:p>
          <a:p>
            <a:pPr marL="0" indent="0">
              <a:buNone/>
            </a:pPr>
            <a:endParaRPr lang="en-US" dirty="0"/>
          </a:p>
        </p:txBody>
      </p:sp>
      <p:pic>
        <p:nvPicPr>
          <p:cNvPr id="7" name="Content Placeholder 6" descr="Elderly man with sideburns">
            <a:extLst>
              <a:ext uri="{FF2B5EF4-FFF2-40B4-BE49-F238E27FC236}">
                <a16:creationId xmlns:a16="http://schemas.microsoft.com/office/drawing/2014/main" id="{913688D3-3DAC-E5B2-10F2-4D1E4DDFDF65}"/>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4891658" y="1143000"/>
            <a:ext cx="3771900" cy="3771900"/>
          </a:xfrm>
        </p:spPr>
      </p:pic>
    </p:spTree>
    <p:extLst>
      <p:ext uri="{BB962C8B-B14F-4D97-AF65-F5344CB8AC3E}">
        <p14:creationId xmlns:p14="http://schemas.microsoft.com/office/powerpoint/2010/main" val="247669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97B5-CAB0-CCC4-DB54-0CF2887A139C}"/>
              </a:ext>
            </a:extLst>
          </p:cNvPr>
          <p:cNvSpPr>
            <a:spLocks noGrp="1"/>
          </p:cNvSpPr>
          <p:nvPr>
            <p:ph type="title"/>
          </p:nvPr>
        </p:nvSpPr>
        <p:spPr>
          <a:xfrm>
            <a:off x="251520" y="228600"/>
            <a:ext cx="8640960" cy="857250"/>
          </a:xfrm>
        </p:spPr>
        <p:txBody>
          <a:bodyPr wrap="square" anchor="t">
            <a:normAutofit/>
          </a:bodyPr>
          <a:lstStyle/>
          <a:p>
            <a:r>
              <a:rPr lang="en-GB" dirty="0"/>
              <a:t>D and E’s Story…</a:t>
            </a:r>
            <a:endParaRPr lang="en-US" dirty="0"/>
          </a:p>
        </p:txBody>
      </p:sp>
      <p:pic>
        <p:nvPicPr>
          <p:cNvPr id="16" name="Content Placeholder 15" descr="Man with thick hair">
            <a:extLst>
              <a:ext uri="{FF2B5EF4-FFF2-40B4-BE49-F238E27FC236}">
                <a16:creationId xmlns:a16="http://schemas.microsoft.com/office/drawing/2014/main" id="{68F49D9A-90CC-8AFF-3B44-8C4F78D23AC2}"/>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6288405" y="110386"/>
            <a:ext cx="2245995" cy="2461364"/>
          </a:xfrm>
        </p:spPr>
      </p:pic>
      <p:pic>
        <p:nvPicPr>
          <p:cNvPr id="14" name="Content Placeholder 13" descr="Elderly woman with bun hair">
            <a:extLst>
              <a:ext uri="{FF2B5EF4-FFF2-40B4-BE49-F238E27FC236}">
                <a16:creationId xmlns:a16="http://schemas.microsoft.com/office/drawing/2014/main" id="{170C4C75-20C8-EFB9-B311-B25C32A63F91}"/>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4572000" y="2190750"/>
            <a:ext cx="3200400" cy="2835196"/>
          </a:xfrm>
        </p:spPr>
      </p:pic>
      <p:sp>
        <p:nvSpPr>
          <p:cNvPr id="20" name="TextBox 19">
            <a:extLst>
              <a:ext uri="{FF2B5EF4-FFF2-40B4-BE49-F238E27FC236}">
                <a16:creationId xmlns:a16="http://schemas.microsoft.com/office/drawing/2014/main" id="{F3DB6D1A-A002-5546-28E1-A09819E92916}"/>
              </a:ext>
            </a:extLst>
          </p:cNvPr>
          <p:cNvSpPr txBox="1"/>
          <p:nvPr/>
        </p:nvSpPr>
        <p:spPr>
          <a:xfrm>
            <a:off x="251520" y="666750"/>
            <a:ext cx="5615880" cy="3785652"/>
          </a:xfrm>
          <a:prstGeom prst="rect">
            <a:avLst/>
          </a:prstGeom>
          <a:noFill/>
        </p:spPr>
        <p:txBody>
          <a:bodyPr wrap="square" rtlCol="0">
            <a:spAutoFit/>
          </a:bodyPr>
          <a:lstStyle/>
          <a:p>
            <a:r>
              <a:rPr lang="en-GB" sz="2000" dirty="0">
                <a:latin typeface="+mn-lt"/>
              </a:rPr>
              <a:t>D acted as a carer for his disabled brother who died a year previous. He also acted as carer for his older mother, E. </a:t>
            </a:r>
          </a:p>
          <a:p>
            <a:endParaRPr lang="en-GB" sz="2000" dirty="0">
              <a:latin typeface="+mn-lt"/>
            </a:endParaRPr>
          </a:p>
          <a:p>
            <a:r>
              <a:rPr lang="en-GB" sz="2000" dirty="0">
                <a:latin typeface="+mn-lt"/>
              </a:rPr>
              <a:t>Domestic abuse concerns. </a:t>
            </a:r>
          </a:p>
          <a:p>
            <a:endParaRPr lang="en-GB" sz="2000" dirty="0">
              <a:latin typeface="+mn-lt"/>
            </a:endParaRPr>
          </a:p>
          <a:p>
            <a:r>
              <a:rPr lang="en-GB" sz="2000" dirty="0">
                <a:latin typeface="+mn-lt"/>
              </a:rPr>
              <a:t>Financial concerns. </a:t>
            </a:r>
          </a:p>
          <a:p>
            <a:endParaRPr lang="en-GB" sz="2000" dirty="0">
              <a:latin typeface="+mn-lt"/>
            </a:endParaRPr>
          </a:p>
          <a:p>
            <a:r>
              <a:rPr lang="en-GB" sz="2000" dirty="0">
                <a:latin typeface="+mn-lt"/>
              </a:rPr>
              <a:t>Carer’s Centre involvement.</a:t>
            </a:r>
          </a:p>
          <a:p>
            <a:endParaRPr lang="en-GB" sz="2000" dirty="0">
              <a:latin typeface="+mn-lt"/>
            </a:endParaRPr>
          </a:p>
          <a:p>
            <a:r>
              <a:rPr lang="en-GB" sz="2000" dirty="0">
                <a:latin typeface="+mn-lt"/>
              </a:rPr>
              <a:t>Addiction relapse led to D’s death </a:t>
            </a:r>
          </a:p>
          <a:p>
            <a:r>
              <a:rPr lang="en-GB" sz="2000" dirty="0">
                <a:latin typeface="+mn-lt"/>
              </a:rPr>
              <a:t>shortly after E died. </a:t>
            </a:r>
            <a:endParaRPr lang="en-US" sz="2000" dirty="0">
              <a:latin typeface="+mn-lt"/>
            </a:endParaRPr>
          </a:p>
        </p:txBody>
      </p:sp>
    </p:spTree>
    <p:extLst>
      <p:ext uri="{BB962C8B-B14F-4D97-AF65-F5344CB8AC3E}">
        <p14:creationId xmlns:p14="http://schemas.microsoft.com/office/powerpoint/2010/main" val="1487173025"/>
      </p:ext>
    </p:extLst>
  </p:cSld>
  <p:clrMapOvr>
    <a:masterClrMapping/>
  </p:clrMapOvr>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nfield Council PowerPoint template 16x9_2024_FINAL.pptx  -  Read-Only  -  Compatibility Mode" id="{6A71DF39-8AE1-4E0E-9E96-6099B9120CE7}" vid="{E8AB65A5-E85E-4879-A1A8-8A919CF356CD}"/>
    </a:ext>
  </a:extLst>
</a:theme>
</file>

<file path=ppt/theme/theme2.xml><?xml version="1.0" encoding="utf-8"?>
<a:theme xmlns:a="http://schemas.openxmlformats.org/drawingml/2006/main" name="ECC">
  <a:themeElements>
    <a:clrScheme name="ECC">
      <a:dk1>
        <a:srgbClr val="000000"/>
      </a:dk1>
      <a:lt1>
        <a:srgbClr val="FFFFFF"/>
      </a:lt1>
      <a:dk2>
        <a:srgbClr val="3C0573"/>
      </a:dk2>
      <a:lt2>
        <a:srgbClr val="DFDED7"/>
      </a:lt2>
      <a:accent1>
        <a:srgbClr val="3C0573"/>
      </a:accent1>
      <a:accent2>
        <a:srgbClr val="F26E8F"/>
      </a:accent2>
      <a:accent3>
        <a:srgbClr val="19BD9C"/>
      </a:accent3>
      <a:accent4>
        <a:srgbClr val="404966"/>
      </a:accent4>
      <a:accent5>
        <a:srgbClr val="856CA7"/>
      </a:accent5>
      <a:accent6>
        <a:srgbClr val="ECABBC"/>
      </a:accent6>
      <a:hlink>
        <a:srgbClr val="F26E8F"/>
      </a:hlink>
      <a:folHlink>
        <a:srgbClr val="F26E8F"/>
      </a:folHlink>
    </a:clrScheme>
    <a:fontScheme name="Custom 154">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C Presentation Template.potx" id="{8FD7C37E-63C1-45D4-A86A-20A273B1D24B}" vid="{6FA5F5DD-54B3-44DA-9F80-A18E918159EE}"/>
    </a:ext>
  </a:extLst>
</a:theme>
</file>

<file path=ppt/theme/theme3.xml><?xml version="1.0" encoding="utf-8"?>
<a:theme xmlns:a="http://schemas.openxmlformats.org/drawingml/2006/main" name="ECC">
  <a:themeElements>
    <a:clrScheme name="ECC">
      <a:dk1>
        <a:srgbClr val="000000"/>
      </a:dk1>
      <a:lt1>
        <a:srgbClr val="FFFFFF"/>
      </a:lt1>
      <a:dk2>
        <a:srgbClr val="3C0573"/>
      </a:dk2>
      <a:lt2>
        <a:srgbClr val="DFDED7"/>
      </a:lt2>
      <a:accent1>
        <a:srgbClr val="3C0573"/>
      </a:accent1>
      <a:accent2>
        <a:srgbClr val="F26E8F"/>
      </a:accent2>
      <a:accent3>
        <a:srgbClr val="19BD9C"/>
      </a:accent3>
      <a:accent4>
        <a:srgbClr val="404966"/>
      </a:accent4>
      <a:accent5>
        <a:srgbClr val="856CA7"/>
      </a:accent5>
      <a:accent6>
        <a:srgbClr val="ECABBC"/>
      </a:accent6>
      <a:hlink>
        <a:srgbClr val="F26E8F"/>
      </a:hlink>
      <a:folHlink>
        <a:srgbClr val="F26E8F"/>
      </a:folHlink>
    </a:clrScheme>
    <a:fontScheme name="Custom 154">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C Presentation Template.potx" id="{8FD7C37E-63C1-45D4-A86A-20A273B1D24B}" vid="{6FA5F5DD-54B3-44DA-9F80-A18E918159E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3041C197CC1D49A0FAFB342DF1BCDA" ma:contentTypeVersion="18" ma:contentTypeDescription="Create a new document." ma:contentTypeScope="" ma:versionID="fb4e7d79f47ce0e5f2fba87742c61275">
  <xsd:schema xmlns:xsd="http://www.w3.org/2001/XMLSchema" xmlns:xs="http://www.w3.org/2001/XMLSchema" xmlns:p="http://schemas.microsoft.com/office/2006/metadata/properties" xmlns:ns2="2f283c52-2861-43e6-9d6b-7f768626eb7b" xmlns:ns3="1acdde57-f6a1-45ff-829c-8fc975b420fc" targetNamespace="http://schemas.microsoft.com/office/2006/metadata/properties" ma:root="true" ma:fieldsID="f598965ec1baef0bd10315842661553d" ns2:_="" ns3:_="">
    <xsd:import namespace="2f283c52-2861-43e6-9d6b-7f768626eb7b"/>
    <xsd:import namespace="1acdde57-f6a1-45ff-829c-8fc975b420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83c52-2861-43e6-9d6b-7f768626eb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8d12ea9-c60f-4e1f-a3c4-fd36cf9294e6}" ma:internalName="TaxCatchAll" ma:showField="CatchAllData" ma:web="2f283c52-2861-43e6-9d6b-7f768626eb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cdde57-f6a1-45ff-829c-8fc975b420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56619fc-a7a0-4310-97c6-cc26cb34961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65EB6C-86BD-442F-B3F5-0BB89EDAB7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83c52-2861-43e6-9d6b-7f768626eb7b"/>
    <ds:schemaRef ds:uri="1acdde57-f6a1-45ff-829c-8fc975b42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12E992-6C6B-45F0-B939-B953A62D86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91</TotalTime>
  <Words>1100</Words>
  <Application>Microsoft Office PowerPoint</Application>
  <PresentationFormat>On-screen Show (16:9)</PresentationFormat>
  <Paragraphs>129</Paragraphs>
  <Slides>17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MS PGothic</vt:lpstr>
      <vt:lpstr>Arial</vt:lpstr>
      <vt:lpstr>Calibri</vt:lpstr>
      <vt:lpstr>Poppins</vt:lpstr>
      <vt:lpstr>Times</vt:lpstr>
      <vt:lpstr>Trebuchet MS</vt:lpstr>
      <vt:lpstr>Enfield Template</vt:lpstr>
      <vt:lpstr>ECC</vt:lpstr>
      <vt:lpstr>ECC</vt:lpstr>
      <vt:lpstr>PowerPoint Presentation</vt:lpstr>
      <vt:lpstr>PowerPoint Presentation</vt:lpstr>
      <vt:lpstr>PowerPoint Presentation</vt:lpstr>
      <vt:lpstr>A’s Story…</vt:lpstr>
      <vt:lpstr>Spotlight – Multi-agency Communication</vt:lpstr>
      <vt:lpstr>Spotlight – Great Practice</vt:lpstr>
      <vt:lpstr>B’s Story…</vt:lpstr>
      <vt:lpstr>C’s Story</vt:lpstr>
      <vt:lpstr>D and E’s Story…</vt:lpstr>
      <vt:lpstr>D and E are different from other cases…</vt:lpstr>
      <vt:lpstr>Who are Carers ?</vt:lpstr>
      <vt:lpstr>Where is the voice of the adult….</vt:lpstr>
      <vt:lpstr>What leds Carers to neglect those they care for – intentionally or unintentionally…</vt:lpstr>
      <vt:lpstr>Enfield Carers Centre Services </vt:lpstr>
      <vt:lpstr>You can do anything for a little while…</vt:lpstr>
      <vt:lpstr>The Carer’s SAR Recommendations:</vt:lpstr>
      <vt:lpstr>But what can we learn as individuals?</vt:lpstr>
    </vt:vector>
  </TitlesOfParts>
  <Company>London Borough of Enfield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Elspeth Smith</dc:creator>
  <cp:lastModifiedBy>Elspeth Smith</cp:lastModifiedBy>
  <cp:revision>1</cp:revision>
  <cp:lastPrinted>2011-01-25T15:11:23Z</cp:lastPrinted>
  <dcterms:created xsi:type="dcterms:W3CDTF">2024-12-02T16:38:07Z</dcterms:created>
  <dcterms:modified xsi:type="dcterms:W3CDTF">2024-12-02T20:26:36Z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4c3615-41c5-4b89-b528-23679be2a629_Enabled">
    <vt:lpwstr>true</vt:lpwstr>
  </property>
  <property fmtid="{D5CDD505-2E9C-101B-9397-08002B2CF9AE}" pid="3" name="MSIP_Label_654c3615-41c5-4b89-b528-23679be2a629_SetDate">
    <vt:lpwstr>2024-12-02T18:54:57Z</vt:lpwstr>
  </property>
  <property fmtid="{D5CDD505-2E9C-101B-9397-08002B2CF9AE}" pid="4" name="MSIP_Label_654c3615-41c5-4b89-b528-23679be2a629_Method">
    <vt:lpwstr>Privileged</vt:lpwstr>
  </property>
  <property fmtid="{D5CDD505-2E9C-101B-9397-08002B2CF9AE}" pid="5" name="MSIP_Label_654c3615-41c5-4b89-b528-23679be2a629_Name">
    <vt:lpwstr>654c3615-41c5-4b89-b528-23679be2a629</vt:lpwstr>
  </property>
  <property fmtid="{D5CDD505-2E9C-101B-9397-08002B2CF9AE}" pid="6" name="MSIP_Label_654c3615-41c5-4b89-b528-23679be2a629_SiteId">
    <vt:lpwstr>cc18b91d-1bb2-4d9b-ac76-7a4447488d49</vt:lpwstr>
  </property>
  <property fmtid="{D5CDD505-2E9C-101B-9397-08002B2CF9AE}" pid="7" name="MSIP_Label_654c3615-41c5-4b89-b528-23679be2a629_ActionId">
    <vt:lpwstr>91d7be79-d80d-4240-b4d0-aefd5d6a5223</vt:lpwstr>
  </property>
  <property fmtid="{D5CDD505-2E9C-101B-9397-08002B2CF9AE}" pid="8" name="MSIP_Label_654c3615-41c5-4b89-b528-23679be2a629_ContentBits">
    <vt:lpwstr>0</vt:lpwstr>
  </property>
</Properties>
</file>